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  <p:sldMasterId id="2147483684" r:id="rId7"/>
    <p:sldMasterId id="2147483696" r:id="rId8"/>
  </p:sldMasterIdLst>
  <p:sldIdLst>
    <p:sldId id="256" r:id="rId9"/>
    <p:sldId id="260" r:id="rId10"/>
    <p:sldId id="259" r:id="rId11"/>
    <p:sldId id="257" r:id="rId12"/>
    <p:sldId id="25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UIBI, Souhad" userId="9f241806-3d46-41ca-a2de-75b8a37c85db" providerId="ADAL" clId="{9B423BBB-D8B2-4FB3-996C-C5A92154BC3C}"/>
    <pc:docChg chg="modSld sldOrd">
      <pc:chgData name="ROUIBI, Souhad" userId="9f241806-3d46-41ca-a2de-75b8a37c85db" providerId="ADAL" clId="{9B423BBB-D8B2-4FB3-996C-C5A92154BC3C}" dt="2025-07-10T14:06:58.403" v="1"/>
      <pc:docMkLst>
        <pc:docMk/>
      </pc:docMkLst>
      <pc:sldChg chg="ord">
        <pc:chgData name="ROUIBI, Souhad" userId="9f241806-3d46-41ca-a2de-75b8a37c85db" providerId="ADAL" clId="{9B423BBB-D8B2-4FB3-996C-C5A92154BC3C}" dt="2025-07-10T14:06:58.403" v="1"/>
        <pc:sldMkLst>
          <pc:docMk/>
          <pc:sldMk cId="739450834" sldId="259"/>
        </pc:sldMkLst>
      </pc:sldChg>
    </pc:docChg>
  </pc:docChgLst>
  <pc:docChgLst>
    <pc:chgData name="ROUIBI, Souhad" userId="S::souhad.rouibi@coallia.org::9f241806-3d46-41ca-a2de-75b8a37c85db" providerId="AD" clId="Web-{6174AB96-A5C6-4EC0-3875-B6CA9E4AAF17}"/>
    <pc:docChg chg="mod">
      <pc:chgData name="ROUIBI, Souhad" userId="S::souhad.rouibi@coallia.org::9f241806-3d46-41ca-a2de-75b8a37c85db" providerId="AD" clId="Web-{6174AB96-A5C6-4EC0-3875-B6CA9E4AAF17}" dt="2024-11-07T12:11:53.746" v="0" actId="33475"/>
      <pc:docMkLst>
        <pc:docMk/>
      </pc:docMkLst>
    </pc:docChg>
  </pc:docChgLst>
  <pc:docChgLst>
    <pc:chgData name="ROUIBI, Souhad" userId="S::souhad.rouibi@coallia.org::9f241806-3d46-41ca-a2de-75b8a37c85db" providerId="AD" clId="Web-{18F07E3D-41DE-58C7-BEB4-84C809B1BE8F}"/>
    <pc:docChg chg="mod">
      <pc:chgData name="ROUIBI, Souhad" userId="S::souhad.rouibi@coallia.org::9f241806-3d46-41ca-a2de-75b8a37c85db" providerId="AD" clId="Web-{18F07E3D-41DE-58C7-BEB4-84C809B1BE8F}" dt="2024-11-07T12:11:55.560" v="0" actId="33475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BE06C6-C1DA-40AB-AA71-ABE4BD45324C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DF8D1ED2-2072-4DA0-A358-E79AA271AB45}">
      <dgm:prSet phldrT="[Texte]" custT="1"/>
      <dgm:spPr/>
      <dgm:t>
        <a:bodyPr/>
        <a:lstStyle/>
        <a:p>
          <a:r>
            <a:rPr lang="fr-FR" sz="3200" b="1"/>
            <a:t>Besoins en matière de santé somatique ou psychique</a:t>
          </a:r>
        </a:p>
      </dgm:t>
    </dgm:pt>
    <dgm:pt modelId="{11F3FD63-4C81-4D41-A4EB-EC5E72C80F5B}" type="parTrans" cxnId="{162B7C3E-7434-4C17-8B71-297DB7C67EC5}">
      <dgm:prSet/>
      <dgm:spPr/>
      <dgm:t>
        <a:bodyPr/>
        <a:lstStyle/>
        <a:p>
          <a:endParaRPr lang="fr-FR"/>
        </a:p>
      </dgm:t>
    </dgm:pt>
    <dgm:pt modelId="{0B9F76B2-7B73-49E9-9CBD-1E34ECFB333C}" type="sibTrans" cxnId="{162B7C3E-7434-4C17-8B71-297DB7C67EC5}">
      <dgm:prSet/>
      <dgm:spPr/>
      <dgm:t>
        <a:bodyPr/>
        <a:lstStyle/>
        <a:p>
          <a:endParaRPr lang="fr-FR"/>
        </a:p>
      </dgm:t>
    </dgm:pt>
    <dgm:pt modelId="{2A553C2F-072F-4BB0-A041-C3B7F38A7F3E}">
      <dgm:prSet phldrT="[Texte]" custT="1"/>
      <dgm:spPr/>
      <dgm:t>
        <a:bodyPr/>
        <a:lstStyle/>
        <a:p>
          <a:r>
            <a:rPr lang="fr-FR" sz="1000"/>
            <a:t>Besoins en matière de fonctions mentales, psychiques, cognitives et du système nerveux</a:t>
          </a:r>
        </a:p>
      </dgm:t>
    </dgm:pt>
    <dgm:pt modelId="{3ECE800D-237E-4401-BE4A-B06E56CEF493}" type="parTrans" cxnId="{B9681C15-4AC6-4941-92D0-572FCEBF46C0}">
      <dgm:prSet/>
      <dgm:spPr/>
      <dgm:t>
        <a:bodyPr/>
        <a:lstStyle/>
        <a:p>
          <a:endParaRPr lang="fr-FR"/>
        </a:p>
      </dgm:t>
    </dgm:pt>
    <dgm:pt modelId="{3BD9C270-CF4D-4533-BA10-93A9F8E6CA56}" type="sibTrans" cxnId="{B9681C15-4AC6-4941-92D0-572FCEBF46C0}">
      <dgm:prSet/>
      <dgm:spPr/>
      <dgm:t>
        <a:bodyPr/>
        <a:lstStyle/>
        <a:p>
          <a:endParaRPr lang="fr-FR"/>
        </a:p>
      </dgm:t>
    </dgm:pt>
    <dgm:pt modelId="{90A4F6B0-D27F-45D6-BFF9-80FB0A48974C}">
      <dgm:prSet phldrT="[Texte]" custT="1"/>
      <dgm:spPr/>
      <dgm:t>
        <a:bodyPr/>
        <a:lstStyle/>
        <a:p>
          <a:r>
            <a:rPr lang="fr-FR" sz="3200" b="1"/>
            <a:t>Besoins en matière d’autonomie</a:t>
          </a:r>
          <a:r>
            <a:rPr lang="fr-FR" sz="3200" b="0"/>
            <a:t> </a:t>
          </a:r>
          <a:r>
            <a:rPr lang="fr-FR" sz="1400" b="0"/>
            <a:t>: actes essentiels, autonomie administrative, financière, </a:t>
          </a:r>
        </a:p>
        <a:p>
          <a:r>
            <a:rPr lang="fr-FR" sz="1400" b="0"/>
            <a:t>mobilité, liens sociaux</a:t>
          </a:r>
          <a:endParaRPr lang="fr-FR" sz="1400" b="1"/>
        </a:p>
      </dgm:t>
    </dgm:pt>
    <dgm:pt modelId="{D8CABE60-C6CE-4E93-A3A6-3152EC3065B1}" type="parTrans" cxnId="{B4C535CD-450F-4DF2-A664-AE14F6D5B728}">
      <dgm:prSet/>
      <dgm:spPr/>
      <dgm:t>
        <a:bodyPr/>
        <a:lstStyle/>
        <a:p>
          <a:endParaRPr lang="fr-FR"/>
        </a:p>
      </dgm:t>
    </dgm:pt>
    <dgm:pt modelId="{0E56112E-8858-44B5-A689-40A0BA2A98A2}" type="sibTrans" cxnId="{B4C535CD-450F-4DF2-A664-AE14F6D5B728}">
      <dgm:prSet/>
      <dgm:spPr/>
      <dgm:t>
        <a:bodyPr/>
        <a:lstStyle/>
        <a:p>
          <a:endParaRPr lang="fr-FR"/>
        </a:p>
      </dgm:t>
    </dgm:pt>
    <dgm:pt modelId="{9ECFA831-04C2-4798-AC07-CBAF78A289CB}">
      <dgm:prSet phldrT="[Texte]" custT="1"/>
      <dgm:spPr/>
      <dgm:t>
        <a:bodyPr/>
        <a:lstStyle/>
        <a:p>
          <a:r>
            <a:rPr lang="fr-FR" sz="1400"/>
            <a:t>Besoins en lien avec l’entretien personnel </a:t>
          </a:r>
          <a:r>
            <a:rPr lang="fr-FR" sz="1200"/>
            <a:t>(actes de la vie quotidienne : se laver, s’habiller, se faire à manger …)</a:t>
          </a:r>
        </a:p>
      </dgm:t>
    </dgm:pt>
    <dgm:pt modelId="{86164F54-4C4B-439F-82DC-F4BB94420074}" type="parTrans" cxnId="{8A49E156-9F2E-40D9-BFD7-C0AC3DB16851}">
      <dgm:prSet/>
      <dgm:spPr/>
      <dgm:t>
        <a:bodyPr/>
        <a:lstStyle/>
        <a:p>
          <a:endParaRPr lang="fr-FR"/>
        </a:p>
      </dgm:t>
    </dgm:pt>
    <dgm:pt modelId="{65DA9682-65DD-49AD-8742-5EE37BE371E3}" type="sibTrans" cxnId="{8A49E156-9F2E-40D9-BFD7-C0AC3DB16851}">
      <dgm:prSet/>
      <dgm:spPr/>
      <dgm:t>
        <a:bodyPr/>
        <a:lstStyle/>
        <a:p>
          <a:endParaRPr lang="fr-FR"/>
        </a:p>
      </dgm:t>
    </dgm:pt>
    <dgm:pt modelId="{B0C3D235-F274-4FE0-A3FC-E633E0D49A35}">
      <dgm:prSet phldrT="[Texte]" custT="1"/>
      <dgm:spPr/>
      <dgm:t>
        <a:bodyPr/>
        <a:lstStyle/>
        <a:p>
          <a:r>
            <a:rPr lang="fr-FR" sz="1400"/>
            <a:t>Besoins en lien avec les relations et les interactions avec autrui</a:t>
          </a:r>
        </a:p>
      </dgm:t>
    </dgm:pt>
    <dgm:pt modelId="{3A003FF2-4743-4A9B-B845-A3B400F1F195}" type="parTrans" cxnId="{770BEBEB-86C6-4DA5-BFC7-1742DFAE889A}">
      <dgm:prSet/>
      <dgm:spPr/>
      <dgm:t>
        <a:bodyPr/>
        <a:lstStyle/>
        <a:p>
          <a:endParaRPr lang="fr-FR"/>
        </a:p>
      </dgm:t>
    </dgm:pt>
    <dgm:pt modelId="{7752D9B2-AF1A-460E-AB90-4F8271BE7865}" type="sibTrans" cxnId="{770BEBEB-86C6-4DA5-BFC7-1742DFAE889A}">
      <dgm:prSet/>
      <dgm:spPr/>
      <dgm:t>
        <a:bodyPr/>
        <a:lstStyle/>
        <a:p>
          <a:endParaRPr lang="fr-FR"/>
        </a:p>
      </dgm:t>
    </dgm:pt>
    <dgm:pt modelId="{A1E50128-5C7A-400A-A1E1-48C1A97D34FD}">
      <dgm:prSet phldrT="[Texte]" custT="1"/>
      <dgm:spPr/>
      <dgm:t>
        <a:bodyPr/>
        <a:lstStyle/>
        <a:p>
          <a:r>
            <a:rPr lang="fr-FR" sz="3200" b="1"/>
            <a:t>Besoins pour la participation sociale</a:t>
          </a:r>
        </a:p>
      </dgm:t>
    </dgm:pt>
    <dgm:pt modelId="{ABF04A64-CD69-4994-8D36-562A8BE13193}" type="parTrans" cxnId="{748257D1-31D9-465C-927A-82C7F732970D}">
      <dgm:prSet/>
      <dgm:spPr/>
      <dgm:t>
        <a:bodyPr/>
        <a:lstStyle/>
        <a:p>
          <a:endParaRPr lang="fr-FR"/>
        </a:p>
      </dgm:t>
    </dgm:pt>
    <dgm:pt modelId="{1FC10853-6FCC-4BB7-B56F-1685BCF4809D}" type="sibTrans" cxnId="{748257D1-31D9-465C-927A-82C7F732970D}">
      <dgm:prSet/>
      <dgm:spPr/>
      <dgm:t>
        <a:bodyPr/>
        <a:lstStyle/>
        <a:p>
          <a:endParaRPr lang="fr-FR"/>
        </a:p>
      </dgm:t>
    </dgm:pt>
    <dgm:pt modelId="{A2ED8045-BF73-4249-965B-91D8C7997904}">
      <dgm:prSet phldrT="[Texte]" custT="1"/>
      <dgm:spPr/>
      <dgm:t>
        <a:bodyPr/>
        <a:lstStyle/>
        <a:p>
          <a:r>
            <a:rPr lang="fr-FR" sz="1400"/>
            <a:t>Besoins pour accéder aux droits et à la citoyenneté</a:t>
          </a:r>
        </a:p>
      </dgm:t>
    </dgm:pt>
    <dgm:pt modelId="{DA756F86-0C2B-41B2-896D-E6EF04087158}" type="parTrans" cxnId="{B74A6C5F-7BC0-413C-B553-0D803DA766D5}">
      <dgm:prSet/>
      <dgm:spPr/>
      <dgm:t>
        <a:bodyPr/>
        <a:lstStyle/>
        <a:p>
          <a:endParaRPr lang="fr-FR"/>
        </a:p>
      </dgm:t>
    </dgm:pt>
    <dgm:pt modelId="{F99DBC0D-ED3A-483A-B2E4-86C8AB4D6746}" type="sibTrans" cxnId="{B74A6C5F-7BC0-413C-B553-0D803DA766D5}">
      <dgm:prSet/>
      <dgm:spPr/>
      <dgm:t>
        <a:bodyPr/>
        <a:lstStyle/>
        <a:p>
          <a:endParaRPr lang="fr-FR"/>
        </a:p>
      </dgm:t>
    </dgm:pt>
    <dgm:pt modelId="{0738A77F-D6B8-4D67-97D1-9FB89BA9AB4B}">
      <dgm:prSet phldrT="[Texte]" custT="1"/>
      <dgm:spPr/>
      <dgm:t>
        <a:bodyPr/>
        <a:lstStyle/>
        <a:p>
          <a:r>
            <a:rPr lang="fr-FR" sz="1400"/>
            <a:t>Besoins pour vivre dans un logement et accomplir les activités domestiques</a:t>
          </a:r>
        </a:p>
      </dgm:t>
    </dgm:pt>
    <dgm:pt modelId="{16E5DC1A-CD3D-492E-BE8E-B28E3E5BA5AF}" type="parTrans" cxnId="{62FE7A9B-E889-4EDC-8227-106AB10449C1}">
      <dgm:prSet/>
      <dgm:spPr/>
      <dgm:t>
        <a:bodyPr/>
        <a:lstStyle/>
        <a:p>
          <a:endParaRPr lang="fr-FR"/>
        </a:p>
      </dgm:t>
    </dgm:pt>
    <dgm:pt modelId="{EC0F3270-0880-404F-BFA2-D873C1126A02}" type="sibTrans" cxnId="{62FE7A9B-E889-4EDC-8227-106AB10449C1}">
      <dgm:prSet/>
      <dgm:spPr/>
      <dgm:t>
        <a:bodyPr/>
        <a:lstStyle/>
        <a:p>
          <a:endParaRPr lang="fr-FR"/>
        </a:p>
      </dgm:t>
    </dgm:pt>
    <dgm:pt modelId="{CDE03DB7-81AE-46B5-9907-A4449E15E262}">
      <dgm:prSet custT="1"/>
      <dgm:spPr/>
      <dgm:t>
        <a:bodyPr/>
        <a:lstStyle/>
        <a:p>
          <a:r>
            <a:rPr lang="fr-FR" sz="1000" b="0" i="0" u="none"/>
            <a:t>Besoins en matière de fonctions locomotrices</a:t>
          </a:r>
          <a:endParaRPr lang="fr-FR" sz="900"/>
        </a:p>
      </dgm:t>
    </dgm:pt>
    <dgm:pt modelId="{0B577E89-020A-4C8C-BC44-E7666EE5036D}" type="parTrans" cxnId="{4A1E3D55-D2FB-4000-A112-85A609BFBE6D}">
      <dgm:prSet/>
      <dgm:spPr/>
      <dgm:t>
        <a:bodyPr/>
        <a:lstStyle/>
        <a:p>
          <a:endParaRPr lang="fr-FR"/>
        </a:p>
      </dgm:t>
    </dgm:pt>
    <dgm:pt modelId="{3BD9123B-44EB-49D6-960F-03E049DFAE16}" type="sibTrans" cxnId="{4A1E3D55-D2FB-4000-A112-85A609BFBE6D}">
      <dgm:prSet/>
      <dgm:spPr/>
      <dgm:t>
        <a:bodyPr/>
        <a:lstStyle/>
        <a:p>
          <a:endParaRPr lang="fr-FR"/>
        </a:p>
      </dgm:t>
    </dgm:pt>
    <dgm:pt modelId="{965CAC4D-6E14-49A3-B8B1-8973D6BAE837}">
      <dgm:prSet custT="1"/>
      <dgm:spPr/>
      <dgm:t>
        <a:bodyPr/>
        <a:lstStyle/>
        <a:p>
          <a:r>
            <a:rPr lang="fr-FR" sz="1000" b="0" i="0" u="none"/>
            <a:t>Besoins pour entretenir et prendre soin de sa santé</a:t>
          </a:r>
          <a:endParaRPr lang="fr-FR" sz="900" b="0" i="0" u="none"/>
        </a:p>
      </dgm:t>
    </dgm:pt>
    <dgm:pt modelId="{56CB6013-9166-40EE-8FE9-2C184FE3C840}" type="parTrans" cxnId="{DBED466D-5798-4466-88DE-6F44F863823F}">
      <dgm:prSet/>
      <dgm:spPr/>
      <dgm:t>
        <a:bodyPr/>
        <a:lstStyle/>
        <a:p>
          <a:endParaRPr lang="fr-FR"/>
        </a:p>
      </dgm:t>
    </dgm:pt>
    <dgm:pt modelId="{24E59AC3-3588-4F81-9931-E434DFBB99A5}" type="sibTrans" cxnId="{DBED466D-5798-4466-88DE-6F44F863823F}">
      <dgm:prSet/>
      <dgm:spPr/>
      <dgm:t>
        <a:bodyPr/>
        <a:lstStyle/>
        <a:p>
          <a:endParaRPr lang="fr-FR"/>
        </a:p>
      </dgm:t>
    </dgm:pt>
    <dgm:pt modelId="{FC4C3D0A-152C-4F89-BAD5-582671CB002F}">
      <dgm:prSet custT="1"/>
      <dgm:spPr/>
      <dgm:t>
        <a:bodyPr/>
        <a:lstStyle/>
        <a:p>
          <a:r>
            <a:rPr lang="fr-FR" sz="1400"/>
            <a:t>Besoins pour la mobilité</a:t>
          </a:r>
        </a:p>
      </dgm:t>
    </dgm:pt>
    <dgm:pt modelId="{7FDBFAEA-4DBC-449F-A116-6D7356C57E20}" type="parTrans" cxnId="{173EA82B-1CF0-4F69-8D0F-EAB880193E78}">
      <dgm:prSet/>
      <dgm:spPr/>
      <dgm:t>
        <a:bodyPr/>
        <a:lstStyle/>
        <a:p>
          <a:endParaRPr lang="fr-FR"/>
        </a:p>
      </dgm:t>
    </dgm:pt>
    <dgm:pt modelId="{4BAA7539-FAF5-4568-A64F-CA6CB67DBAC9}" type="sibTrans" cxnId="{173EA82B-1CF0-4F69-8D0F-EAB880193E78}">
      <dgm:prSet/>
      <dgm:spPr/>
      <dgm:t>
        <a:bodyPr/>
        <a:lstStyle/>
        <a:p>
          <a:endParaRPr lang="fr-FR"/>
        </a:p>
      </dgm:t>
    </dgm:pt>
    <dgm:pt modelId="{89AA2C1D-E3CA-4E54-8C36-9E2DA099E46F}">
      <dgm:prSet custT="1"/>
      <dgm:spPr/>
      <dgm:t>
        <a:bodyPr/>
        <a:lstStyle/>
        <a:p>
          <a:r>
            <a:rPr lang="fr-FR" sz="1400"/>
            <a:t>Besoins pour prendre des décisions adaptées et pour la sécurité </a:t>
          </a:r>
          <a:r>
            <a:rPr lang="fr-FR" sz="900"/>
            <a:t>( par exemple mesures de sécurité à appliquer sur internet, réaction en cas d'incendie, face aux accidents domestiques ...)</a:t>
          </a:r>
        </a:p>
      </dgm:t>
    </dgm:pt>
    <dgm:pt modelId="{D49C306F-DB10-4E7A-B08D-C9AA754B099D}" type="parTrans" cxnId="{3664623A-FBBD-4C47-9E92-31B78A8B49B6}">
      <dgm:prSet/>
      <dgm:spPr/>
      <dgm:t>
        <a:bodyPr/>
        <a:lstStyle/>
        <a:p>
          <a:endParaRPr lang="fr-FR"/>
        </a:p>
      </dgm:t>
    </dgm:pt>
    <dgm:pt modelId="{93184083-9C25-473A-8C86-68D531853D02}" type="sibTrans" cxnId="{3664623A-FBBD-4C47-9E92-31B78A8B49B6}">
      <dgm:prSet/>
      <dgm:spPr/>
      <dgm:t>
        <a:bodyPr/>
        <a:lstStyle/>
        <a:p>
          <a:endParaRPr lang="fr-FR"/>
        </a:p>
      </dgm:t>
    </dgm:pt>
    <dgm:pt modelId="{D15FC489-6340-432B-A372-7E37B5A21757}">
      <dgm:prSet custT="1"/>
      <dgm:spPr/>
      <dgm:t>
        <a:bodyPr/>
        <a:lstStyle/>
        <a:p>
          <a:r>
            <a:rPr lang="fr-FR" sz="1400"/>
            <a:t>Besoins pour l'insertion sociale et professionnelle et pour exercer ses rôles sociaux</a:t>
          </a:r>
        </a:p>
      </dgm:t>
    </dgm:pt>
    <dgm:pt modelId="{EA742C9B-C4BE-4FCE-9CF5-4A77552941D3}" type="parTrans" cxnId="{407A1A2F-4353-453F-A2A4-6677AC0E49C1}">
      <dgm:prSet/>
      <dgm:spPr/>
      <dgm:t>
        <a:bodyPr/>
        <a:lstStyle/>
        <a:p>
          <a:endParaRPr lang="fr-FR"/>
        </a:p>
      </dgm:t>
    </dgm:pt>
    <dgm:pt modelId="{FAD22AB9-5F60-460A-988F-E8A1BEA7A9B5}" type="sibTrans" cxnId="{407A1A2F-4353-453F-A2A4-6677AC0E49C1}">
      <dgm:prSet/>
      <dgm:spPr/>
      <dgm:t>
        <a:bodyPr/>
        <a:lstStyle/>
        <a:p>
          <a:endParaRPr lang="fr-FR"/>
        </a:p>
      </dgm:t>
    </dgm:pt>
    <dgm:pt modelId="{7E737212-1DE5-46C0-B4D3-D4CAC581AE77}">
      <dgm:prSet custT="1"/>
      <dgm:spPr/>
      <dgm:t>
        <a:bodyPr/>
        <a:lstStyle/>
        <a:p>
          <a:r>
            <a:rPr lang="fr-FR" sz="1400"/>
            <a:t>Besoins pour participer à la vie sociale et se déplacer avec un moyen de transport</a:t>
          </a:r>
        </a:p>
      </dgm:t>
    </dgm:pt>
    <dgm:pt modelId="{D79657DA-9EF8-46CF-9C14-15CF0F9F800F}" type="parTrans" cxnId="{EB593DA9-8A5E-4995-ADC7-3C8826522586}">
      <dgm:prSet/>
      <dgm:spPr/>
      <dgm:t>
        <a:bodyPr/>
        <a:lstStyle/>
        <a:p>
          <a:endParaRPr lang="fr-FR"/>
        </a:p>
      </dgm:t>
    </dgm:pt>
    <dgm:pt modelId="{C34B0AFD-2492-4679-B829-3FA760D7D679}" type="sibTrans" cxnId="{EB593DA9-8A5E-4995-ADC7-3C8826522586}">
      <dgm:prSet/>
      <dgm:spPr/>
      <dgm:t>
        <a:bodyPr/>
        <a:lstStyle/>
        <a:p>
          <a:endParaRPr lang="fr-FR"/>
        </a:p>
      </dgm:t>
    </dgm:pt>
    <dgm:pt modelId="{7969A18F-F759-4FA1-A7F3-3741CE99674A}">
      <dgm:prSet custT="1"/>
      <dgm:spPr/>
      <dgm:t>
        <a:bodyPr/>
        <a:lstStyle/>
        <a:p>
          <a:r>
            <a:rPr lang="fr-FR" sz="1400"/>
            <a:t>Besoins en matière de ressources et d'autosuffisance économique</a:t>
          </a:r>
        </a:p>
      </dgm:t>
    </dgm:pt>
    <dgm:pt modelId="{45E8E1AC-5477-4BA2-95B0-D855A4B0ED2B}" type="parTrans" cxnId="{9737AFCD-F418-4EF0-A958-177172BF9429}">
      <dgm:prSet/>
      <dgm:spPr/>
      <dgm:t>
        <a:bodyPr/>
        <a:lstStyle/>
        <a:p>
          <a:endParaRPr lang="fr-FR"/>
        </a:p>
      </dgm:t>
    </dgm:pt>
    <dgm:pt modelId="{3BF9ABCF-7D51-4DC1-BB9C-58742308321D}" type="sibTrans" cxnId="{9737AFCD-F418-4EF0-A958-177172BF9429}">
      <dgm:prSet/>
      <dgm:spPr/>
      <dgm:t>
        <a:bodyPr/>
        <a:lstStyle/>
        <a:p>
          <a:endParaRPr lang="fr-FR"/>
        </a:p>
      </dgm:t>
    </dgm:pt>
    <dgm:pt modelId="{8CF51EB8-13FF-4197-A246-B56E1391E552}">
      <dgm:prSet custT="1"/>
      <dgm:spPr/>
      <dgm:t>
        <a:bodyPr/>
        <a:lstStyle/>
        <a:p>
          <a:r>
            <a:rPr lang="fr-FR" sz="1000"/>
            <a:t>Besoins en matière de fonctions sensorielles</a:t>
          </a:r>
        </a:p>
      </dgm:t>
    </dgm:pt>
    <dgm:pt modelId="{1B8606E9-67D9-4493-9755-3449C0273DB0}" type="parTrans" cxnId="{E4718A49-082E-4455-BDB3-24DF010F1BF7}">
      <dgm:prSet/>
      <dgm:spPr/>
      <dgm:t>
        <a:bodyPr/>
        <a:lstStyle/>
        <a:p>
          <a:endParaRPr lang="fr-FR"/>
        </a:p>
      </dgm:t>
    </dgm:pt>
    <dgm:pt modelId="{F6E0FFEB-ADD6-47BE-8311-1AF272AC1084}" type="sibTrans" cxnId="{E4718A49-082E-4455-BDB3-24DF010F1BF7}">
      <dgm:prSet/>
      <dgm:spPr/>
      <dgm:t>
        <a:bodyPr/>
        <a:lstStyle/>
        <a:p>
          <a:endParaRPr lang="fr-FR"/>
        </a:p>
      </dgm:t>
    </dgm:pt>
    <dgm:pt modelId="{2EEEDE49-C8B7-45ED-8888-2CF5256478ED}">
      <dgm:prSet custT="1"/>
      <dgm:spPr/>
      <dgm:t>
        <a:bodyPr/>
        <a:lstStyle/>
        <a:p>
          <a:r>
            <a:rPr lang="fr-FR" sz="1000"/>
            <a:t>Besoins en matière de douleur</a:t>
          </a:r>
        </a:p>
      </dgm:t>
    </dgm:pt>
    <dgm:pt modelId="{1304791D-BFC6-450F-B19D-3D36F7240B15}" type="parTrans" cxnId="{731B9445-A70B-4428-8F49-7E85552E5E07}">
      <dgm:prSet/>
      <dgm:spPr/>
      <dgm:t>
        <a:bodyPr/>
        <a:lstStyle/>
        <a:p>
          <a:endParaRPr lang="fr-FR"/>
        </a:p>
      </dgm:t>
    </dgm:pt>
    <dgm:pt modelId="{399C22CC-67E3-4DAE-B1DD-4167FFD28B8E}" type="sibTrans" cxnId="{731B9445-A70B-4428-8F49-7E85552E5E07}">
      <dgm:prSet/>
      <dgm:spPr/>
      <dgm:t>
        <a:bodyPr/>
        <a:lstStyle/>
        <a:p>
          <a:endParaRPr lang="fr-FR"/>
        </a:p>
      </dgm:t>
    </dgm:pt>
    <dgm:pt modelId="{5463A09B-337E-4F0F-8FF2-4A4D3EE62E6A}">
      <dgm:prSet custT="1"/>
      <dgm:spPr/>
      <dgm:t>
        <a:bodyPr/>
        <a:lstStyle/>
        <a:p>
          <a:r>
            <a:rPr lang="fr-FR" sz="1000"/>
            <a:t>Besoins relatifs à la voix, à la parole et à l’appareil bucco-dentaire</a:t>
          </a:r>
        </a:p>
      </dgm:t>
    </dgm:pt>
    <dgm:pt modelId="{0F5A0CA9-D2A9-42A6-9DEE-42A7EFDB3362}" type="parTrans" cxnId="{42BE99AC-D183-43B5-B3C2-A6C7D39C4969}">
      <dgm:prSet/>
      <dgm:spPr/>
      <dgm:t>
        <a:bodyPr/>
        <a:lstStyle/>
        <a:p>
          <a:endParaRPr lang="fr-FR"/>
        </a:p>
      </dgm:t>
    </dgm:pt>
    <dgm:pt modelId="{BA34A39E-F18B-45E8-87EF-F0542AE0B92B}" type="sibTrans" cxnId="{42BE99AC-D183-43B5-B3C2-A6C7D39C4969}">
      <dgm:prSet/>
      <dgm:spPr/>
      <dgm:t>
        <a:bodyPr/>
        <a:lstStyle/>
        <a:p>
          <a:endParaRPr lang="fr-FR"/>
        </a:p>
      </dgm:t>
    </dgm:pt>
    <dgm:pt modelId="{50A272F7-A6B0-4B69-BD76-8C0B51BECF81}">
      <dgm:prSet custT="1"/>
      <dgm:spPr/>
      <dgm:t>
        <a:bodyPr/>
        <a:lstStyle/>
        <a:p>
          <a:r>
            <a:rPr lang="fr-FR" sz="1000"/>
            <a:t>Besoins en matière de fonctions cardio-vasculaire, hématopoïétique, immunitaire et respiratoire</a:t>
          </a:r>
        </a:p>
      </dgm:t>
    </dgm:pt>
    <dgm:pt modelId="{D79F6D54-BAB6-4E41-A8C1-1F4FD57D2BA7}" type="parTrans" cxnId="{2990FE37-F6EB-412F-B54D-94FED00B7104}">
      <dgm:prSet/>
      <dgm:spPr/>
      <dgm:t>
        <a:bodyPr/>
        <a:lstStyle/>
        <a:p>
          <a:endParaRPr lang="fr-FR"/>
        </a:p>
      </dgm:t>
    </dgm:pt>
    <dgm:pt modelId="{D7E5800A-2330-4B30-A84B-72D4C2CBD080}" type="sibTrans" cxnId="{2990FE37-F6EB-412F-B54D-94FED00B7104}">
      <dgm:prSet/>
      <dgm:spPr/>
      <dgm:t>
        <a:bodyPr/>
        <a:lstStyle/>
        <a:p>
          <a:endParaRPr lang="fr-FR"/>
        </a:p>
      </dgm:t>
    </dgm:pt>
    <dgm:pt modelId="{364022DD-C3D9-468A-B08C-606C5E905CD9}">
      <dgm:prSet custT="1"/>
      <dgm:spPr/>
      <dgm:t>
        <a:bodyPr/>
        <a:lstStyle/>
        <a:p>
          <a:r>
            <a:rPr lang="fr-FR" sz="1000"/>
            <a:t>Besoins en matière de fonctions digestive, métabolique et endocrinienne</a:t>
          </a:r>
        </a:p>
      </dgm:t>
    </dgm:pt>
    <dgm:pt modelId="{9AD75050-3629-4DD6-A9D2-76ED9A00CD9D}" type="parTrans" cxnId="{052F8BF7-4E00-4C81-ACCA-62BB81B35B40}">
      <dgm:prSet/>
      <dgm:spPr/>
      <dgm:t>
        <a:bodyPr/>
        <a:lstStyle/>
        <a:p>
          <a:endParaRPr lang="fr-FR"/>
        </a:p>
      </dgm:t>
    </dgm:pt>
    <dgm:pt modelId="{D606CC39-32CB-4433-9F0C-C020E731DE4E}" type="sibTrans" cxnId="{052F8BF7-4E00-4C81-ACCA-62BB81B35B40}">
      <dgm:prSet/>
      <dgm:spPr/>
      <dgm:t>
        <a:bodyPr/>
        <a:lstStyle/>
        <a:p>
          <a:endParaRPr lang="fr-FR"/>
        </a:p>
      </dgm:t>
    </dgm:pt>
    <dgm:pt modelId="{C108E3C1-5895-49A7-BA6E-E31963215331}">
      <dgm:prSet custT="1"/>
      <dgm:spPr/>
      <dgm:t>
        <a:bodyPr/>
        <a:lstStyle/>
        <a:p>
          <a:r>
            <a:rPr lang="fr-FR" sz="1000"/>
            <a:t>Besoins en matière de fonctions génito-urinaire et reproductive</a:t>
          </a:r>
        </a:p>
      </dgm:t>
    </dgm:pt>
    <dgm:pt modelId="{A941A900-E649-46CC-873F-8527875C0574}" type="parTrans" cxnId="{D68E5B8C-B00E-43D4-8A62-F28135E5C717}">
      <dgm:prSet/>
      <dgm:spPr/>
      <dgm:t>
        <a:bodyPr/>
        <a:lstStyle/>
        <a:p>
          <a:endParaRPr lang="fr-FR"/>
        </a:p>
      </dgm:t>
    </dgm:pt>
    <dgm:pt modelId="{8E72AFA3-22EA-49CF-8FC3-AB0994B92ECB}" type="sibTrans" cxnId="{D68E5B8C-B00E-43D4-8A62-F28135E5C717}">
      <dgm:prSet/>
      <dgm:spPr/>
      <dgm:t>
        <a:bodyPr/>
        <a:lstStyle/>
        <a:p>
          <a:endParaRPr lang="fr-FR"/>
        </a:p>
      </dgm:t>
    </dgm:pt>
    <dgm:pt modelId="{746FDFC0-0902-46FF-A07A-B3E99C4B26F5}">
      <dgm:prSet custT="1"/>
      <dgm:spPr/>
      <dgm:t>
        <a:bodyPr/>
        <a:lstStyle/>
        <a:p>
          <a:r>
            <a:rPr lang="fr-FR" sz="1000" b="0" i="0" u="none"/>
            <a:t>Besoins relatifs à la peau et aux structures associées</a:t>
          </a:r>
        </a:p>
      </dgm:t>
    </dgm:pt>
    <dgm:pt modelId="{D6778CF7-B02F-4291-B217-727576EAC71F}" type="parTrans" cxnId="{46FE7DF0-AC7D-4973-B45C-D3AF4D6C33D2}">
      <dgm:prSet/>
      <dgm:spPr/>
      <dgm:t>
        <a:bodyPr/>
        <a:lstStyle/>
        <a:p>
          <a:endParaRPr lang="fr-FR"/>
        </a:p>
      </dgm:t>
    </dgm:pt>
    <dgm:pt modelId="{C5FB0731-7397-45FF-A12F-2F5AE3A3134F}" type="sibTrans" cxnId="{46FE7DF0-AC7D-4973-B45C-D3AF4D6C33D2}">
      <dgm:prSet/>
      <dgm:spPr/>
      <dgm:t>
        <a:bodyPr/>
        <a:lstStyle/>
        <a:p>
          <a:endParaRPr lang="fr-FR"/>
        </a:p>
      </dgm:t>
    </dgm:pt>
    <dgm:pt modelId="{F754008A-D0EF-4D58-8855-6C10BD1C19D8}" type="pres">
      <dgm:prSet presAssocID="{18BE06C6-C1DA-40AB-AA71-ABE4BD45324C}" presName="Name0" presStyleCnt="0">
        <dgm:presLayoutVars>
          <dgm:dir/>
          <dgm:animLvl val="lvl"/>
          <dgm:resizeHandles val="exact"/>
        </dgm:presLayoutVars>
      </dgm:prSet>
      <dgm:spPr/>
    </dgm:pt>
    <dgm:pt modelId="{D251A2BC-8630-4B19-A57C-ECD8B0C210AA}" type="pres">
      <dgm:prSet presAssocID="{A1E50128-5C7A-400A-A1E1-48C1A97D34FD}" presName="boxAndChildren" presStyleCnt="0"/>
      <dgm:spPr/>
    </dgm:pt>
    <dgm:pt modelId="{D0D77A94-56B2-4ADE-ABBE-0D68F94818D9}" type="pres">
      <dgm:prSet presAssocID="{A1E50128-5C7A-400A-A1E1-48C1A97D34FD}" presName="parentTextBox" presStyleLbl="node1" presStyleIdx="0" presStyleCnt="3"/>
      <dgm:spPr/>
    </dgm:pt>
    <dgm:pt modelId="{38D49139-3BA7-4F09-88E4-BD3F14678057}" type="pres">
      <dgm:prSet presAssocID="{A1E50128-5C7A-400A-A1E1-48C1A97D34FD}" presName="entireBox" presStyleLbl="node1" presStyleIdx="0" presStyleCnt="3"/>
      <dgm:spPr/>
    </dgm:pt>
    <dgm:pt modelId="{D6DCD2AA-FBDC-45A2-8056-5A2300A1EA06}" type="pres">
      <dgm:prSet presAssocID="{A1E50128-5C7A-400A-A1E1-48C1A97D34FD}" presName="descendantBox" presStyleCnt="0"/>
      <dgm:spPr/>
    </dgm:pt>
    <dgm:pt modelId="{4AE40F71-3473-4B58-8F6F-F31C742106F6}" type="pres">
      <dgm:prSet presAssocID="{A2ED8045-BF73-4249-965B-91D8C7997904}" presName="childTextBox" presStyleLbl="fgAccFollowNode1" presStyleIdx="0" presStyleCnt="19" custScaleY="130771">
        <dgm:presLayoutVars>
          <dgm:bulletEnabled val="1"/>
        </dgm:presLayoutVars>
      </dgm:prSet>
      <dgm:spPr/>
    </dgm:pt>
    <dgm:pt modelId="{F330F200-C204-43A7-8168-F2AE9DB4FBC4}" type="pres">
      <dgm:prSet presAssocID="{0738A77F-D6B8-4D67-97D1-9FB89BA9AB4B}" presName="childTextBox" presStyleLbl="fgAccFollowNode1" presStyleIdx="1" presStyleCnt="19" custScaleY="130771">
        <dgm:presLayoutVars>
          <dgm:bulletEnabled val="1"/>
        </dgm:presLayoutVars>
      </dgm:prSet>
      <dgm:spPr/>
    </dgm:pt>
    <dgm:pt modelId="{456BAAD0-6E96-49B2-94C8-4BD9BDECF0E6}" type="pres">
      <dgm:prSet presAssocID="{D15FC489-6340-432B-A372-7E37B5A21757}" presName="childTextBox" presStyleLbl="fgAccFollowNode1" presStyleIdx="2" presStyleCnt="19" custScaleY="133555">
        <dgm:presLayoutVars>
          <dgm:bulletEnabled val="1"/>
        </dgm:presLayoutVars>
      </dgm:prSet>
      <dgm:spPr/>
    </dgm:pt>
    <dgm:pt modelId="{56F93A4C-F1F0-4E72-AB0F-C95C9E47EC8C}" type="pres">
      <dgm:prSet presAssocID="{7E737212-1DE5-46C0-B4D3-D4CAC581AE77}" presName="childTextBox" presStyleLbl="fgAccFollowNode1" presStyleIdx="3" presStyleCnt="19" custScaleY="141962">
        <dgm:presLayoutVars>
          <dgm:bulletEnabled val="1"/>
        </dgm:presLayoutVars>
      </dgm:prSet>
      <dgm:spPr/>
    </dgm:pt>
    <dgm:pt modelId="{81E38EB5-0D3D-4C53-BFB3-9785F92B6A26}" type="pres">
      <dgm:prSet presAssocID="{7969A18F-F759-4FA1-A7F3-3741CE99674A}" presName="childTextBox" presStyleLbl="fgAccFollowNode1" presStyleIdx="4" presStyleCnt="19" custScaleY="142476">
        <dgm:presLayoutVars>
          <dgm:bulletEnabled val="1"/>
        </dgm:presLayoutVars>
      </dgm:prSet>
      <dgm:spPr/>
    </dgm:pt>
    <dgm:pt modelId="{12942F3C-B273-4633-8A6C-D76F27EE0B06}" type="pres">
      <dgm:prSet presAssocID="{0E56112E-8858-44B5-A689-40A0BA2A98A2}" presName="sp" presStyleCnt="0"/>
      <dgm:spPr/>
    </dgm:pt>
    <dgm:pt modelId="{5EBF3F7F-4988-4436-A3B3-A2193E50A32F}" type="pres">
      <dgm:prSet presAssocID="{90A4F6B0-D27F-45D6-BFF9-80FB0A48974C}" presName="arrowAndChildren" presStyleCnt="0"/>
      <dgm:spPr/>
    </dgm:pt>
    <dgm:pt modelId="{E2DBA2CB-7A17-4DCF-B13B-92B498C5AA71}" type="pres">
      <dgm:prSet presAssocID="{90A4F6B0-D27F-45D6-BFF9-80FB0A48974C}" presName="parentTextArrow" presStyleLbl="node1" presStyleIdx="0" presStyleCnt="3"/>
      <dgm:spPr/>
    </dgm:pt>
    <dgm:pt modelId="{65C01378-65EB-49A6-94C4-151CE9A18D67}" type="pres">
      <dgm:prSet presAssocID="{90A4F6B0-D27F-45D6-BFF9-80FB0A48974C}" presName="arrow" presStyleLbl="node1" presStyleIdx="1" presStyleCnt="3"/>
      <dgm:spPr/>
    </dgm:pt>
    <dgm:pt modelId="{4785A940-563C-4B7B-AACD-E7E3376B16CA}" type="pres">
      <dgm:prSet presAssocID="{90A4F6B0-D27F-45D6-BFF9-80FB0A48974C}" presName="descendantArrow" presStyleCnt="0"/>
      <dgm:spPr/>
    </dgm:pt>
    <dgm:pt modelId="{508B2E31-930D-4068-86B3-374A1F03F338}" type="pres">
      <dgm:prSet presAssocID="{9ECFA831-04C2-4798-AC07-CBAF78A289CB}" presName="childTextArrow" presStyleLbl="fgAccFollowNode1" presStyleIdx="5" presStyleCnt="19">
        <dgm:presLayoutVars>
          <dgm:bulletEnabled val="1"/>
        </dgm:presLayoutVars>
      </dgm:prSet>
      <dgm:spPr/>
    </dgm:pt>
    <dgm:pt modelId="{F4EDEFE0-18A8-4E16-AB91-85FE2F0E7946}" type="pres">
      <dgm:prSet presAssocID="{B0C3D235-F274-4FE0-A3FC-E633E0D49A35}" presName="childTextArrow" presStyleLbl="fgAccFollowNode1" presStyleIdx="6" presStyleCnt="19">
        <dgm:presLayoutVars>
          <dgm:bulletEnabled val="1"/>
        </dgm:presLayoutVars>
      </dgm:prSet>
      <dgm:spPr/>
    </dgm:pt>
    <dgm:pt modelId="{1B024A11-AC41-4A64-B395-40B5339825F5}" type="pres">
      <dgm:prSet presAssocID="{FC4C3D0A-152C-4F89-BAD5-582671CB002F}" presName="childTextArrow" presStyleLbl="fgAccFollowNode1" presStyleIdx="7" presStyleCnt="19">
        <dgm:presLayoutVars>
          <dgm:bulletEnabled val="1"/>
        </dgm:presLayoutVars>
      </dgm:prSet>
      <dgm:spPr/>
    </dgm:pt>
    <dgm:pt modelId="{CB6B4A78-19DC-408C-9BC5-BBC5F55E3BC2}" type="pres">
      <dgm:prSet presAssocID="{89AA2C1D-E3CA-4E54-8C36-9E2DA099E46F}" presName="childTextArrow" presStyleLbl="fgAccFollowNode1" presStyleIdx="8" presStyleCnt="19" custScaleY="121060" custLinFactNeighborX="0" custLinFactNeighborY="7866">
        <dgm:presLayoutVars>
          <dgm:bulletEnabled val="1"/>
        </dgm:presLayoutVars>
      </dgm:prSet>
      <dgm:spPr/>
    </dgm:pt>
    <dgm:pt modelId="{DECCB8CB-B4C5-4887-BBB2-C7A1DABB0265}" type="pres">
      <dgm:prSet presAssocID="{0B9F76B2-7B73-49E9-9CBD-1E34ECFB333C}" presName="sp" presStyleCnt="0"/>
      <dgm:spPr/>
    </dgm:pt>
    <dgm:pt modelId="{0200FBD0-1104-487B-85BE-DBC4208B7087}" type="pres">
      <dgm:prSet presAssocID="{DF8D1ED2-2072-4DA0-A358-E79AA271AB45}" presName="arrowAndChildren" presStyleCnt="0"/>
      <dgm:spPr/>
    </dgm:pt>
    <dgm:pt modelId="{C536C183-415F-4D2D-9E08-2BEC7607979E}" type="pres">
      <dgm:prSet presAssocID="{DF8D1ED2-2072-4DA0-A358-E79AA271AB45}" presName="parentTextArrow" presStyleLbl="node1" presStyleIdx="1" presStyleCnt="3"/>
      <dgm:spPr/>
    </dgm:pt>
    <dgm:pt modelId="{C0A71385-1390-4FCD-8B71-3BBC51A09AF7}" type="pres">
      <dgm:prSet presAssocID="{DF8D1ED2-2072-4DA0-A358-E79AA271AB45}" presName="arrow" presStyleLbl="node1" presStyleIdx="2" presStyleCnt="3" custLinFactNeighborX="1350" custLinFactNeighborY="1624"/>
      <dgm:spPr/>
    </dgm:pt>
    <dgm:pt modelId="{1932E2A2-570E-4D23-BAB4-818EAAF34086}" type="pres">
      <dgm:prSet presAssocID="{DF8D1ED2-2072-4DA0-A358-E79AA271AB45}" presName="descendantArrow" presStyleCnt="0"/>
      <dgm:spPr/>
    </dgm:pt>
    <dgm:pt modelId="{821A2B0F-DA18-40D9-8D94-4F9D4FBE0098}" type="pres">
      <dgm:prSet presAssocID="{2A553C2F-072F-4BB0-A041-C3B7F38A7F3E}" presName="childTextArrow" presStyleLbl="fgAccFollowNode1" presStyleIdx="9" presStyleCnt="19" custScaleX="30788" custScaleY="131715" custLinFactNeighborX="-148" custLinFactNeighborY="14251">
        <dgm:presLayoutVars>
          <dgm:bulletEnabled val="1"/>
        </dgm:presLayoutVars>
      </dgm:prSet>
      <dgm:spPr/>
    </dgm:pt>
    <dgm:pt modelId="{964503C0-C014-4933-AFC0-DA66B6DDDE60}" type="pres">
      <dgm:prSet presAssocID="{8CF51EB8-13FF-4197-A246-B56E1391E552}" presName="childTextArrow" presStyleLbl="fgAccFollowNode1" presStyleIdx="10" presStyleCnt="19" custScaleX="26005" custScaleY="101832" custLinFactNeighborX="-2119" custLinFactNeighborY="26580">
        <dgm:presLayoutVars>
          <dgm:bulletEnabled val="1"/>
        </dgm:presLayoutVars>
      </dgm:prSet>
      <dgm:spPr/>
    </dgm:pt>
    <dgm:pt modelId="{F11BF96B-47AB-419A-B740-186D421F9513}" type="pres">
      <dgm:prSet presAssocID="{2EEEDE49-C8B7-45ED-8888-2CF5256478ED}" presName="childTextArrow" presStyleLbl="fgAccFollowNode1" presStyleIdx="11" presStyleCnt="19" custScaleX="19134" custScaleY="106056" custLinFactNeighborX="-3800" custLinFactNeighborY="27081">
        <dgm:presLayoutVars>
          <dgm:bulletEnabled val="1"/>
        </dgm:presLayoutVars>
      </dgm:prSet>
      <dgm:spPr/>
    </dgm:pt>
    <dgm:pt modelId="{F42A2FC9-A437-49B7-A99B-12F7D16209F4}" type="pres">
      <dgm:prSet presAssocID="{5463A09B-337E-4F0F-8FF2-4A4D3EE62E6A}" presName="childTextArrow" presStyleLbl="fgAccFollowNode1" presStyleIdx="12" presStyleCnt="19" custScaleX="29565" custScaleY="102196" custLinFactNeighborX="-5616" custLinFactNeighborY="29011">
        <dgm:presLayoutVars>
          <dgm:bulletEnabled val="1"/>
        </dgm:presLayoutVars>
      </dgm:prSet>
      <dgm:spPr/>
    </dgm:pt>
    <dgm:pt modelId="{96D025C3-C2C2-4C19-90BC-6DA767430BAB}" type="pres">
      <dgm:prSet presAssocID="{50A272F7-A6B0-4B69-BD76-8C0B51BECF81}" presName="childTextArrow" presStyleLbl="fgAccFollowNode1" presStyleIdx="13" presStyleCnt="19" custScaleX="26253" custScaleY="131671" custLinFactNeighborX="-6013" custLinFactNeighborY="14273">
        <dgm:presLayoutVars>
          <dgm:bulletEnabled val="1"/>
        </dgm:presLayoutVars>
      </dgm:prSet>
      <dgm:spPr/>
    </dgm:pt>
    <dgm:pt modelId="{1016E92E-F1FF-404F-B2B6-0AA52C424BBA}" type="pres">
      <dgm:prSet presAssocID="{364022DD-C3D9-468A-B08C-606C5E905CD9}" presName="childTextArrow" presStyleLbl="fgAccFollowNode1" presStyleIdx="14" presStyleCnt="19" custScaleX="22153" custScaleY="126853" custLinFactNeighborX="4515" custLinFactNeighborY="27803">
        <dgm:presLayoutVars>
          <dgm:bulletEnabled val="1"/>
        </dgm:presLayoutVars>
      </dgm:prSet>
      <dgm:spPr/>
    </dgm:pt>
    <dgm:pt modelId="{943FD873-AB2D-4276-B170-10D11EDDFE23}" type="pres">
      <dgm:prSet presAssocID="{C108E3C1-5895-49A7-BA6E-E31963215331}" presName="childTextArrow" presStyleLbl="fgAccFollowNode1" presStyleIdx="15" presStyleCnt="19" custScaleX="36353" custScaleY="127709" custLinFactNeighborX="4543" custLinFactNeighborY="27007">
        <dgm:presLayoutVars>
          <dgm:bulletEnabled val="1"/>
        </dgm:presLayoutVars>
      </dgm:prSet>
      <dgm:spPr/>
    </dgm:pt>
    <dgm:pt modelId="{01B4C6F5-B2AD-4B90-8F58-04D9F532A5FC}" type="pres">
      <dgm:prSet presAssocID="{CDE03DB7-81AE-46B5-9907-A4449E15E262}" presName="childTextArrow" presStyleLbl="fgAccFollowNode1" presStyleIdx="16" presStyleCnt="19" custScaleX="24951" custScaleY="90377" custLinFactNeighborX="1858" custLinFactNeighborY="19462">
        <dgm:presLayoutVars>
          <dgm:bulletEnabled val="1"/>
        </dgm:presLayoutVars>
      </dgm:prSet>
      <dgm:spPr/>
    </dgm:pt>
    <dgm:pt modelId="{675C54B9-9C31-4D3B-B145-BE8947A28FAA}" type="pres">
      <dgm:prSet presAssocID="{746FDFC0-0902-46FF-A07A-B3E99C4B26F5}" presName="childTextArrow" presStyleLbl="fgAccFollowNode1" presStyleIdx="17" presStyleCnt="19" custScaleX="22736" custScaleY="109840" custLinFactNeighborX="513" custLinFactNeighborY="11122">
        <dgm:presLayoutVars>
          <dgm:bulletEnabled val="1"/>
        </dgm:presLayoutVars>
      </dgm:prSet>
      <dgm:spPr/>
    </dgm:pt>
    <dgm:pt modelId="{917A2178-91D9-4168-9ADD-39B5CF66F040}" type="pres">
      <dgm:prSet presAssocID="{965CAC4D-6E14-49A3-B8B1-8973D6BAE837}" presName="childTextArrow" presStyleLbl="fgAccFollowNode1" presStyleIdx="18" presStyleCnt="19" custScaleX="20592" custScaleY="107057" custLinFactNeighborX="74" custLinFactNeighborY="8341">
        <dgm:presLayoutVars>
          <dgm:bulletEnabled val="1"/>
        </dgm:presLayoutVars>
      </dgm:prSet>
      <dgm:spPr/>
    </dgm:pt>
  </dgm:ptLst>
  <dgm:cxnLst>
    <dgm:cxn modelId="{D46B880D-CF31-4E0A-B6B4-1ADAFCE2D0DB}" type="presOf" srcId="{A1E50128-5C7A-400A-A1E1-48C1A97D34FD}" destId="{38D49139-3BA7-4F09-88E4-BD3F14678057}" srcOrd="1" destOrd="0" presId="urn:microsoft.com/office/officeart/2005/8/layout/process4"/>
    <dgm:cxn modelId="{B9681C15-4AC6-4941-92D0-572FCEBF46C0}" srcId="{DF8D1ED2-2072-4DA0-A358-E79AA271AB45}" destId="{2A553C2F-072F-4BB0-A041-C3B7F38A7F3E}" srcOrd="0" destOrd="0" parTransId="{3ECE800D-237E-4401-BE4A-B06E56CEF493}" sibTransId="{3BD9C270-CF4D-4533-BA10-93A9F8E6CA56}"/>
    <dgm:cxn modelId="{173EA82B-1CF0-4F69-8D0F-EAB880193E78}" srcId="{90A4F6B0-D27F-45D6-BFF9-80FB0A48974C}" destId="{FC4C3D0A-152C-4F89-BAD5-582671CB002F}" srcOrd="2" destOrd="0" parTransId="{7FDBFAEA-4DBC-449F-A116-6D7356C57E20}" sibTransId="{4BAA7539-FAF5-4568-A64F-CA6CB67DBAC9}"/>
    <dgm:cxn modelId="{14819B2D-55B5-41C5-8437-FD9194440B6E}" type="presOf" srcId="{364022DD-C3D9-468A-B08C-606C5E905CD9}" destId="{1016E92E-F1FF-404F-B2B6-0AA52C424BBA}" srcOrd="0" destOrd="0" presId="urn:microsoft.com/office/officeart/2005/8/layout/process4"/>
    <dgm:cxn modelId="{407A1A2F-4353-453F-A2A4-6677AC0E49C1}" srcId="{A1E50128-5C7A-400A-A1E1-48C1A97D34FD}" destId="{D15FC489-6340-432B-A372-7E37B5A21757}" srcOrd="2" destOrd="0" parTransId="{EA742C9B-C4BE-4FCE-9CF5-4A77552941D3}" sibTransId="{FAD22AB9-5F60-460A-988F-E8A1BEA7A9B5}"/>
    <dgm:cxn modelId="{2FEF2837-8CD0-487D-8001-79A81854CC12}" type="presOf" srcId="{9ECFA831-04C2-4798-AC07-CBAF78A289CB}" destId="{508B2E31-930D-4068-86B3-374A1F03F338}" srcOrd="0" destOrd="0" presId="urn:microsoft.com/office/officeart/2005/8/layout/process4"/>
    <dgm:cxn modelId="{2990FE37-F6EB-412F-B54D-94FED00B7104}" srcId="{DF8D1ED2-2072-4DA0-A358-E79AA271AB45}" destId="{50A272F7-A6B0-4B69-BD76-8C0B51BECF81}" srcOrd="4" destOrd="0" parTransId="{D79F6D54-BAB6-4E41-A8C1-1F4FD57D2BA7}" sibTransId="{D7E5800A-2330-4B30-A84B-72D4C2CBD080}"/>
    <dgm:cxn modelId="{049D133A-BD21-4369-B771-3CC4D39798AA}" type="presOf" srcId="{2EEEDE49-C8B7-45ED-8888-2CF5256478ED}" destId="{F11BF96B-47AB-419A-B740-186D421F9513}" srcOrd="0" destOrd="0" presId="urn:microsoft.com/office/officeart/2005/8/layout/process4"/>
    <dgm:cxn modelId="{3664623A-FBBD-4C47-9E92-31B78A8B49B6}" srcId="{90A4F6B0-D27F-45D6-BFF9-80FB0A48974C}" destId="{89AA2C1D-E3CA-4E54-8C36-9E2DA099E46F}" srcOrd="3" destOrd="0" parTransId="{D49C306F-DB10-4E7A-B08D-C9AA754B099D}" sibTransId="{93184083-9C25-473A-8C86-68D531853D02}"/>
    <dgm:cxn modelId="{162B7C3E-7434-4C17-8B71-297DB7C67EC5}" srcId="{18BE06C6-C1DA-40AB-AA71-ABE4BD45324C}" destId="{DF8D1ED2-2072-4DA0-A358-E79AA271AB45}" srcOrd="0" destOrd="0" parTransId="{11F3FD63-4C81-4D41-A4EB-EC5E72C80F5B}" sibTransId="{0B9F76B2-7B73-49E9-9CBD-1E34ECFB333C}"/>
    <dgm:cxn modelId="{B74A6C5F-7BC0-413C-B553-0D803DA766D5}" srcId="{A1E50128-5C7A-400A-A1E1-48C1A97D34FD}" destId="{A2ED8045-BF73-4249-965B-91D8C7997904}" srcOrd="0" destOrd="0" parTransId="{DA756F86-0C2B-41B2-896D-E6EF04087158}" sibTransId="{F99DBC0D-ED3A-483A-B2E4-86C8AB4D6746}"/>
    <dgm:cxn modelId="{361D6342-6AAA-45BA-97C7-EABCCC9320F6}" type="presOf" srcId="{CDE03DB7-81AE-46B5-9907-A4449E15E262}" destId="{01B4C6F5-B2AD-4B90-8F58-04D9F532A5FC}" srcOrd="0" destOrd="0" presId="urn:microsoft.com/office/officeart/2005/8/layout/process4"/>
    <dgm:cxn modelId="{731B9445-A70B-4428-8F49-7E85552E5E07}" srcId="{DF8D1ED2-2072-4DA0-A358-E79AA271AB45}" destId="{2EEEDE49-C8B7-45ED-8888-2CF5256478ED}" srcOrd="2" destOrd="0" parTransId="{1304791D-BFC6-450F-B19D-3D36F7240B15}" sibTransId="{399C22CC-67E3-4DAE-B1DD-4167FFD28B8E}"/>
    <dgm:cxn modelId="{E4718A49-082E-4455-BDB3-24DF010F1BF7}" srcId="{DF8D1ED2-2072-4DA0-A358-E79AA271AB45}" destId="{8CF51EB8-13FF-4197-A246-B56E1391E552}" srcOrd="1" destOrd="0" parTransId="{1B8606E9-67D9-4493-9755-3449C0273DB0}" sibTransId="{F6E0FFEB-ADD6-47BE-8311-1AF272AC1084}"/>
    <dgm:cxn modelId="{DBED466D-5798-4466-88DE-6F44F863823F}" srcId="{DF8D1ED2-2072-4DA0-A358-E79AA271AB45}" destId="{965CAC4D-6E14-49A3-B8B1-8973D6BAE837}" srcOrd="9" destOrd="0" parTransId="{56CB6013-9166-40EE-8FE9-2C184FE3C840}" sibTransId="{24E59AC3-3588-4F81-9931-E434DFBB99A5}"/>
    <dgm:cxn modelId="{D8928C6D-7E91-425B-919F-CAC3594F4D24}" type="presOf" srcId="{DF8D1ED2-2072-4DA0-A358-E79AA271AB45}" destId="{C0A71385-1390-4FCD-8B71-3BBC51A09AF7}" srcOrd="1" destOrd="0" presId="urn:microsoft.com/office/officeart/2005/8/layout/process4"/>
    <dgm:cxn modelId="{AC013050-D672-49B9-AAEF-09FB409C772E}" type="presOf" srcId="{C108E3C1-5895-49A7-BA6E-E31963215331}" destId="{943FD873-AB2D-4276-B170-10D11EDDFE23}" srcOrd="0" destOrd="0" presId="urn:microsoft.com/office/officeart/2005/8/layout/process4"/>
    <dgm:cxn modelId="{82A0EB50-5140-404A-9211-8A8547C391F9}" type="presOf" srcId="{50A272F7-A6B0-4B69-BD76-8C0B51BECF81}" destId="{96D025C3-C2C2-4C19-90BC-6DA767430BAB}" srcOrd="0" destOrd="0" presId="urn:microsoft.com/office/officeart/2005/8/layout/process4"/>
    <dgm:cxn modelId="{EB878E52-6D3E-4451-8FDE-E8511407DCB3}" type="presOf" srcId="{A2ED8045-BF73-4249-965B-91D8C7997904}" destId="{4AE40F71-3473-4B58-8F6F-F31C742106F6}" srcOrd="0" destOrd="0" presId="urn:microsoft.com/office/officeart/2005/8/layout/process4"/>
    <dgm:cxn modelId="{4A1E3D55-D2FB-4000-A112-85A609BFBE6D}" srcId="{DF8D1ED2-2072-4DA0-A358-E79AA271AB45}" destId="{CDE03DB7-81AE-46B5-9907-A4449E15E262}" srcOrd="7" destOrd="0" parTransId="{0B577E89-020A-4C8C-BC44-E7666EE5036D}" sibTransId="{3BD9123B-44EB-49D6-960F-03E049DFAE16}"/>
    <dgm:cxn modelId="{C3A15D75-D8A7-430F-B449-E56373FE4293}" type="presOf" srcId="{DF8D1ED2-2072-4DA0-A358-E79AA271AB45}" destId="{C536C183-415F-4D2D-9E08-2BEC7607979E}" srcOrd="0" destOrd="0" presId="urn:microsoft.com/office/officeart/2005/8/layout/process4"/>
    <dgm:cxn modelId="{8A49E156-9F2E-40D9-BFD7-C0AC3DB16851}" srcId="{90A4F6B0-D27F-45D6-BFF9-80FB0A48974C}" destId="{9ECFA831-04C2-4798-AC07-CBAF78A289CB}" srcOrd="0" destOrd="0" parTransId="{86164F54-4C4B-439F-82DC-F4BB94420074}" sibTransId="{65DA9682-65DD-49AD-8742-5EE37BE371E3}"/>
    <dgm:cxn modelId="{56F77258-4643-4248-977E-26EA221C343A}" type="presOf" srcId="{7E737212-1DE5-46C0-B4D3-D4CAC581AE77}" destId="{56F93A4C-F1F0-4E72-AB0F-C95C9E47EC8C}" srcOrd="0" destOrd="0" presId="urn:microsoft.com/office/officeart/2005/8/layout/process4"/>
    <dgm:cxn modelId="{1EA50988-120F-4AD6-9560-38E3399B4693}" type="presOf" srcId="{90A4F6B0-D27F-45D6-BFF9-80FB0A48974C}" destId="{E2DBA2CB-7A17-4DCF-B13B-92B498C5AA71}" srcOrd="0" destOrd="0" presId="urn:microsoft.com/office/officeart/2005/8/layout/process4"/>
    <dgm:cxn modelId="{D68E5B8C-B00E-43D4-8A62-F28135E5C717}" srcId="{DF8D1ED2-2072-4DA0-A358-E79AA271AB45}" destId="{C108E3C1-5895-49A7-BA6E-E31963215331}" srcOrd="6" destOrd="0" parTransId="{A941A900-E649-46CC-873F-8527875C0574}" sibTransId="{8E72AFA3-22EA-49CF-8FC3-AB0994B92ECB}"/>
    <dgm:cxn modelId="{300CCD95-58CB-4693-9527-38654D2F1D64}" type="presOf" srcId="{2A553C2F-072F-4BB0-A041-C3B7F38A7F3E}" destId="{821A2B0F-DA18-40D9-8D94-4F9D4FBE0098}" srcOrd="0" destOrd="0" presId="urn:microsoft.com/office/officeart/2005/8/layout/process4"/>
    <dgm:cxn modelId="{828DE79A-E6FF-41B5-B5F7-23810D858D67}" type="presOf" srcId="{5463A09B-337E-4F0F-8FF2-4A4D3EE62E6A}" destId="{F42A2FC9-A437-49B7-A99B-12F7D16209F4}" srcOrd="0" destOrd="0" presId="urn:microsoft.com/office/officeart/2005/8/layout/process4"/>
    <dgm:cxn modelId="{62FE7A9B-E889-4EDC-8227-106AB10449C1}" srcId="{A1E50128-5C7A-400A-A1E1-48C1A97D34FD}" destId="{0738A77F-D6B8-4D67-97D1-9FB89BA9AB4B}" srcOrd="1" destOrd="0" parTransId="{16E5DC1A-CD3D-492E-BE8E-B28E3E5BA5AF}" sibTransId="{EC0F3270-0880-404F-BFA2-D873C1126A02}"/>
    <dgm:cxn modelId="{170EA3A1-50BA-4D2D-A43E-3CCA2BF5A10A}" type="presOf" srcId="{746FDFC0-0902-46FF-A07A-B3E99C4B26F5}" destId="{675C54B9-9C31-4D3B-B145-BE8947A28FAA}" srcOrd="0" destOrd="0" presId="urn:microsoft.com/office/officeart/2005/8/layout/process4"/>
    <dgm:cxn modelId="{EB593DA9-8A5E-4995-ADC7-3C8826522586}" srcId="{A1E50128-5C7A-400A-A1E1-48C1A97D34FD}" destId="{7E737212-1DE5-46C0-B4D3-D4CAC581AE77}" srcOrd="3" destOrd="0" parTransId="{D79657DA-9EF8-46CF-9C14-15CF0F9F800F}" sibTransId="{C34B0AFD-2492-4679-B829-3FA760D7D679}"/>
    <dgm:cxn modelId="{42BE99AC-D183-43B5-B3C2-A6C7D39C4969}" srcId="{DF8D1ED2-2072-4DA0-A358-E79AA271AB45}" destId="{5463A09B-337E-4F0F-8FF2-4A4D3EE62E6A}" srcOrd="3" destOrd="0" parTransId="{0F5A0CA9-D2A9-42A6-9DEE-42A7EFDB3362}" sibTransId="{BA34A39E-F18B-45E8-87EF-F0542AE0B92B}"/>
    <dgm:cxn modelId="{77CB74C6-BBF4-4611-B6AA-1E9EE22CAB96}" type="presOf" srcId="{18BE06C6-C1DA-40AB-AA71-ABE4BD45324C}" destId="{F754008A-D0EF-4D58-8855-6C10BD1C19D8}" srcOrd="0" destOrd="0" presId="urn:microsoft.com/office/officeart/2005/8/layout/process4"/>
    <dgm:cxn modelId="{99F14CC7-D673-4195-BD35-1BAEE418FE78}" type="presOf" srcId="{D15FC489-6340-432B-A372-7E37B5A21757}" destId="{456BAAD0-6E96-49B2-94C8-4BD9BDECF0E6}" srcOrd="0" destOrd="0" presId="urn:microsoft.com/office/officeart/2005/8/layout/process4"/>
    <dgm:cxn modelId="{B4C535CD-450F-4DF2-A664-AE14F6D5B728}" srcId="{18BE06C6-C1DA-40AB-AA71-ABE4BD45324C}" destId="{90A4F6B0-D27F-45D6-BFF9-80FB0A48974C}" srcOrd="1" destOrd="0" parTransId="{D8CABE60-C6CE-4E93-A3A6-3152EC3065B1}" sibTransId="{0E56112E-8858-44B5-A689-40A0BA2A98A2}"/>
    <dgm:cxn modelId="{9737AFCD-F418-4EF0-A958-177172BF9429}" srcId="{A1E50128-5C7A-400A-A1E1-48C1A97D34FD}" destId="{7969A18F-F759-4FA1-A7F3-3741CE99674A}" srcOrd="4" destOrd="0" parTransId="{45E8E1AC-5477-4BA2-95B0-D855A4B0ED2B}" sibTransId="{3BF9ABCF-7D51-4DC1-BB9C-58742308321D}"/>
    <dgm:cxn modelId="{819676D1-6FF6-4F65-91D1-8895FD301525}" type="presOf" srcId="{B0C3D235-F274-4FE0-A3FC-E633E0D49A35}" destId="{F4EDEFE0-18A8-4E16-AB91-85FE2F0E7946}" srcOrd="0" destOrd="0" presId="urn:microsoft.com/office/officeart/2005/8/layout/process4"/>
    <dgm:cxn modelId="{748257D1-31D9-465C-927A-82C7F732970D}" srcId="{18BE06C6-C1DA-40AB-AA71-ABE4BD45324C}" destId="{A1E50128-5C7A-400A-A1E1-48C1A97D34FD}" srcOrd="2" destOrd="0" parTransId="{ABF04A64-CD69-4994-8D36-562A8BE13193}" sibTransId="{1FC10853-6FCC-4BB7-B56F-1685BCF4809D}"/>
    <dgm:cxn modelId="{0169B3D7-4EC5-4977-88E2-50315304FC0D}" type="presOf" srcId="{965CAC4D-6E14-49A3-B8B1-8973D6BAE837}" destId="{917A2178-91D9-4168-9ADD-39B5CF66F040}" srcOrd="0" destOrd="0" presId="urn:microsoft.com/office/officeart/2005/8/layout/process4"/>
    <dgm:cxn modelId="{B84EF0DA-2611-4EC5-8F5B-3D92D089EE5F}" type="presOf" srcId="{FC4C3D0A-152C-4F89-BAD5-582671CB002F}" destId="{1B024A11-AC41-4A64-B395-40B5339825F5}" srcOrd="0" destOrd="0" presId="urn:microsoft.com/office/officeart/2005/8/layout/process4"/>
    <dgm:cxn modelId="{8E4335E2-F16A-44E7-AE25-6165942373C8}" type="presOf" srcId="{8CF51EB8-13FF-4197-A246-B56E1391E552}" destId="{964503C0-C014-4933-AFC0-DA66B6DDDE60}" srcOrd="0" destOrd="0" presId="urn:microsoft.com/office/officeart/2005/8/layout/process4"/>
    <dgm:cxn modelId="{70ACE7E6-D56C-4632-BBFC-6F0215AB748F}" type="presOf" srcId="{0738A77F-D6B8-4D67-97D1-9FB89BA9AB4B}" destId="{F330F200-C204-43A7-8168-F2AE9DB4FBC4}" srcOrd="0" destOrd="0" presId="urn:microsoft.com/office/officeart/2005/8/layout/process4"/>
    <dgm:cxn modelId="{77CDCEEA-A864-4ECD-835A-76334CB112D4}" type="presOf" srcId="{90A4F6B0-D27F-45D6-BFF9-80FB0A48974C}" destId="{65C01378-65EB-49A6-94C4-151CE9A18D67}" srcOrd="1" destOrd="0" presId="urn:microsoft.com/office/officeart/2005/8/layout/process4"/>
    <dgm:cxn modelId="{770BEBEB-86C6-4DA5-BFC7-1742DFAE889A}" srcId="{90A4F6B0-D27F-45D6-BFF9-80FB0A48974C}" destId="{B0C3D235-F274-4FE0-A3FC-E633E0D49A35}" srcOrd="1" destOrd="0" parTransId="{3A003FF2-4743-4A9B-B845-A3B400F1F195}" sibTransId="{7752D9B2-AF1A-460E-AB90-4F8271BE7865}"/>
    <dgm:cxn modelId="{46FE7DF0-AC7D-4973-B45C-D3AF4D6C33D2}" srcId="{DF8D1ED2-2072-4DA0-A358-E79AA271AB45}" destId="{746FDFC0-0902-46FF-A07A-B3E99C4B26F5}" srcOrd="8" destOrd="0" parTransId="{D6778CF7-B02F-4291-B217-727576EAC71F}" sibTransId="{C5FB0731-7397-45FF-A12F-2F5AE3A3134F}"/>
    <dgm:cxn modelId="{854D72F6-DA4F-4E4C-B60D-8B022340188A}" type="presOf" srcId="{7969A18F-F759-4FA1-A7F3-3741CE99674A}" destId="{81E38EB5-0D3D-4C53-BFB3-9785F92B6A26}" srcOrd="0" destOrd="0" presId="urn:microsoft.com/office/officeart/2005/8/layout/process4"/>
    <dgm:cxn modelId="{052F8BF7-4E00-4C81-ACCA-62BB81B35B40}" srcId="{DF8D1ED2-2072-4DA0-A358-E79AA271AB45}" destId="{364022DD-C3D9-468A-B08C-606C5E905CD9}" srcOrd="5" destOrd="0" parTransId="{9AD75050-3629-4DD6-A9D2-76ED9A00CD9D}" sibTransId="{D606CC39-32CB-4433-9F0C-C020E731DE4E}"/>
    <dgm:cxn modelId="{101518F9-5CE0-4479-ADC8-13E6794C9E4F}" type="presOf" srcId="{89AA2C1D-E3CA-4E54-8C36-9E2DA099E46F}" destId="{CB6B4A78-19DC-408C-9BC5-BBC5F55E3BC2}" srcOrd="0" destOrd="0" presId="urn:microsoft.com/office/officeart/2005/8/layout/process4"/>
    <dgm:cxn modelId="{8D79ECFD-BEAF-47D6-99A2-4A34793ECADA}" type="presOf" srcId="{A1E50128-5C7A-400A-A1E1-48C1A97D34FD}" destId="{D0D77A94-56B2-4ADE-ABBE-0D68F94818D9}" srcOrd="0" destOrd="0" presId="urn:microsoft.com/office/officeart/2005/8/layout/process4"/>
    <dgm:cxn modelId="{AD5859C7-A56F-4709-B512-52BEDED3CCF8}" type="presParOf" srcId="{F754008A-D0EF-4D58-8855-6C10BD1C19D8}" destId="{D251A2BC-8630-4B19-A57C-ECD8B0C210AA}" srcOrd="0" destOrd="0" presId="urn:microsoft.com/office/officeart/2005/8/layout/process4"/>
    <dgm:cxn modelId="{6D3EF1A8-DEC1-4E3F-9CDA-3C157A38C891}" type="presParOf" srcId="{D251A2BC-8630-4B19-A57C-ECD8B0C210AA}" destId="{D0D77A94-56B2-4ADE-ABBE-0D68F94818D9}" srcOrd="0" destOrd="0" presId="urn:microsoft.com/office/officeart/2005/8/layout/process4"/>
    <dgm:cxn modelId="{EFF18D2A-FC38-4A13-8A0B-FAB2F4690F07}" type="presParOf" srcId="{D251A2BC-8630-4B19-A57C-ECD8B0C210AA}" destId="{38D49139-3BA7-4F09-88E4-BD3F14678057}" srcOrd="1" destOrd="0" presId="urn:microsoft.com/office/officeart/2005/8/layout/process4"/>
    <dgm:cxn modelId="{F8A62BFD-1FB0-493C-A83A-1AEA13B06C35}" type="presParOf" srcId="{D251A2BC-8630-4B19-A57C-ECD8B0C210AA}" destId="{D6DCD2AA-FBDC-45A2-8056-5A2300A1EA06}" srcOrd="2" destOrd="0" presId="urn:microsoft.com/office/officeart/2005/8/layout/process4"/>
    <dgm:cxn modelId="{DCFF77EE-87D1-4B5A-A07C-19079D58C01D}" type="presParOf" srcId="{D6DCD2AA-FBDC-45A2-8056-5A2300A1EA06}" destId="{4AE40F71-3473-4B58-8F6F-F31C742106F6}" srcOrd="0" destOrd="0" presId="urn:microsoft.com/office/officeart/2005/8/layout/process4"/>
    <dgm:cxn modelId="{D0B1B9F6-44D7-4AEC-BB81-13D12E783506}" type="presParOf" srcId="{D6DCD2AA-FBDC-45A2-8056-5A2300A1EA06}" destId="{F330F200-C204-43A7-8168-F2AE9DB4FBC4}" srcOrd="1" destOrd="0" presId="urn:microsoft.com/office/officeart/2005/8/layout/process4"/>
    <dgm:cxn modelId="{9EA42788-BDAF-4DC6-887B-DF7B22E732FA}" type="presParOf" srcId="{D6DCD2AA-FBDC-45A2-8056-5A2300A1EA06}" destId="{456BAAD0-6E96-49B2-94C8-4BD9BDECF0E6}" srcOrd="2" destOrd="0" presId="urn:microsoft.com/office/officeart/2005/8/layout/process4"/>
    <dgm:cxn modelId="{072CDE32-DF19-41E7-9824-2CD8151686DF}" type="presParOf" srcId="{D6DCD2AA-FBDC-45A2-8056-5A2300A1EA06}" destId="{56F93A4C-F1F0-4E72-AB0F-C95C9E47EC8C}" srcOrd="3" destOrd="0" presId="urn:microsoft.com/office/officeart/2005/8/layout/process4"/>
    <dgm:cxn modelId="{6641B3C4-BF3F-4A24-95E6-54B06F6FDAC4}" type="presParOf" srcId="{D6DCD2AA-FBDC-45A2-8056-5A2300A1EA06}" destId="{81E38EB5-0D3D-4C53-BFB3-9785F92B6A26}" srcOrd="4" destOrd="0" presId="urn:microsoft.com/office/officeart/2005/8/layout/process4"/>
    <dgm:cxn modelId="{3C44D256-EDF6-48A6-A6DD-EFD426C8C650}" type="presParOf" srcId="{F754008A-D0EF-4D58-8855-6C10BD1C19D8}" destId="{12942F3C-B273-4633-8A6C-D76F27EE0B06}" srcOrd="1" destOrd="0" presId="urn:microsoft.com/office/officeart/2005/8/layout/process4"/>
    <dgm:cxn modelId="{D9BFB609-4CC8-4E09-B56E-26363D6F130E}" type="presParOf" srcId="{F754008A-D0EF-4D58-8855-6C10BD1C19D8}" destId="{5EBF3F7F-4988-4436-A3B3-A2193E50A32F}" srcOrd="2" destOrd="0" presId="urn:microsoft.com/office/officeart/2005/8/layout/process4"/>
    <dgm:cxn modelId="{D98FE464-8CC7-40DC-A9C6-CA821976166F}" type="presParOf" srcId="{5EBF3F7F-4988-4436-A3B3-A2193E50A32F}" destId="{E2DBA2CB-7A17-4DCF-B13B-92B498C5AA71}" srcOrd="0" destOrd="0" presId="urn:microsoft.com/office/officeart/2005/8/layout/process4"/>
    <dgm:cxn modelId="{DBDCC364-299C-4B46-9478-00E76BC327DD}" type="presParOf" srcId="{5EBF3F7F-4988-4436-A3B3-A2193E50A32F}" destId="{65C01378-65EB-49A6-94C4-151CE9A18D67}" srcOrd="1" destOrd="0" presId="urn:microsoft.com/office/officeart/2005/8/layout/process4"/>
    <dgm:cxn modelId="{A743A800-CC75-47B8-A392-239F16DE68C3}" type="presParOf" srcId="{5EBF3F7F-4988-4436-A3B3-A2193E50A32F}" destId="{4785A940-563C-4B7B-AACD-E7E3376B16CA}" srcOrd="2" destOrd="0" presId="urn:microsoft.com/office/officeart/2005/8/layout/process4"/>
    <dgm:cxn modelId="{47025016-7579-41B6-A424-DE25454B690A}" type="presParOf" srcId="{4785A940-563C-4B7B-AACD-E7E3376B16CA}" destId="{508B2E31-930D-4068-86B3-374A1F03F338}" srcOrd="0" destOrd="0" presId="urn:microsoft.com/office/officeart/2005/8/layout/process4"/>
    <dgm:cxn modelId="{4BE24D5C-9DE8-41CB-9E69-3F289E1105A9}" type="presParOf" srcId="{4785A940-563C-4B7B-AACD-E7E3376B16CA}" destId="{F4EDEFE0-18A8-4E16-AB91-85FE2F0E7946}" srcOrd="1" destOrd="0" presId="urn:microsoft.com/office/officeart/2005/8/layout/process4"/>
    <dgm:cxn modelId="{9A2A0740-6092-472B-8C57-B941168DA576}" type="presParOf" srcId="{4785A940-563C-4B7B-AACD-E7E3376B16CA}" destId="{1B024A11-AC41-4A64-B395-40B5339825F5}" srcOrd="2" destOrd="0" presId="urn:microsoft.com/office/officeart/2005/8/layout/process4"/>
    <dgm:cxn modelId="{AFC54424-F1A6-42FB-9270-67566254F3B9}" type="presParOf" srcId="{4785A940-563C-4B7B-AACD-E7E3376B16CA}" destId="{CB6B4A78-19DC-408C-9BC5-BBC5F55E3BC2}" srcOrd="3" destOrd="0" presId="urn:microsoft.com/office/officeart/2005/8/layout/process4"/>
    <dgm:cxn modelId="{E9FD07F3-9D5D-41F8-8C3F-FAE93ADB4FD6}" type="presParOf" srcId="{F754008A-D0EF-4D58-8855-6C10BD1C19D8}" destId="{DECCB8CB-B4C5-4887-BBB2-C7A1DABB0265}" srcOrd="3" destOrd="0" presId="urn:microsoft.com/office/officeart/2005/8/layout/process4"/>
    <dgm:cxn modelId="{27ADDF64-3A10-4CF6-9F5C-EF61A4D7097B}" type="presParOf" srcId="{F754008A-D0EF-4D58-8855-6C10BD1C19D8}" destId="{0200FBD0-1104-487B-85BE-DBC4208B7087}" srcOrd="4" destOrd="0" presId="urn:microsoft.com/office/officeart/2005/8/layout/process4"/>
    <dgm:cxn modelId="{CB94C48C-1338-4298-B5DB-85D73D2A6868}" type="presParOf" srcId="{0200FBD0-1104-487B-85BE-DBC4208B7087}" destId="{C536C183-415F-4D2D-9E08-2BEC7607979E}" srcOrd="0" destOrd="0" presId="urn:microsoft.com/office/officeart/2005/8/layout/process4"/>
    <dgm:cxn modelId="{67471A08-3B4D-4295-A359-DF5CA1BEC848}" type="presParOf" srcId="{0200FBD0-1104-487B-85BE-DBC4208B7087}" destId="{C0A71385-1390-4FCD-8B71-3BBC51A09AF7}" srcOrd="1" destOrd="0" presId="urn:microsoft.com/office/officeart/2005/8/layout/process4"/>
    <dgm:cxn modelId="{CC3A426F-6148-4AC3-8D99-C8589487FBB1}" type="presParOf" srcId="{0200FBD0-1104-487B-85BE-DBC4208B7087}" destId="{1932E2A2-570E-4D23-BAB4-818EAAF34086}" srcOrd="2" destOrd="0" presId="urn:microsoft.com/office/officeart/2005/8/layout/process4"/>
    <dgm:cxn modelId="{F3C4113D-4EF4-48D3-9205-36B5253405DE}" type="presParOf" srcId="{1932E2A2-570E-4D23-BAB4-818EAAF34086}" destId="{821A2B0F-DA18-40D9-8D94-4F9D4FBE0098}" srcOrd="0" destOrd="0" presId="urn:microsoft.com/office/officeart/2005/8/layout/process4"/>
    <dgm:cxn modelId="{DEC880C8-6FC1-4B1B-B6CB-3BFE1A1FA380}" type="presParOf" srcId="{1932E2A2-570E-4D23-BAB4-818EAAF34086}" destId="{964503C0-C014-4933-AFC0-DA66B6DDDE60}" srcOrd="1" destOrd="0" presId="urn:microsoft.com/office/officeart/2005/8/layout/process4"/>
    <dgm:cxn modelId="{C611F0B9-04FB-45A6-9AEB-062D6C34D6DB}" type="presParOf" srcId="{1932E2A2-570E-4D23-BAB4-818EAAF34086}" destId="{F11BF96B-47AB-419A-B740-186D421F9513}" srcOrd="2" destOrd="0" presId="urn:microsoft.com/office/officeart/2005/8/layout/process4"/>
    <dgm:cxn modelId="{4866E7CD-4F67-4362-9DDA-6059C2BC1BF6}" type="presParOf" srcId="{1932E2A2-570E-4D23-BAB4-818EAAF34086}" destId="{F42A2FC9-A437-49B7-A99B-12F7D16209F4}" srcOrd="3" destOrd="0" presId="urn:microsoft.com/office/officeart/2005/8/layout/process4"/>
    <dgm:cxn modelId="{3781ACD0-7E08-4476-9480-18033C7947C2}" type="presParOf" srcId="{1932E2A2-570E-4D23-BAB4-818EAAF34086}" destId="{96D025C3-C2C2-4C19-90BC-6DA767430BAB}" srcOrd="4" destOrd="0" presId="urn:microsoft.com/office/officeart/2005/8/layout/process4"/>
    <dgm:cxn modelId="{20FD6A4C-7A36-4EF1-A8AA-92A865FE6AED}" type="presParOf" srcId="{1932E2A2-570E-4D23-BAB4-818EAAF34086}" destId="{1016E92E-F1FF-404F-B2B6-0AA52C424BBA}" srcOrd="5" destOrd="0" presId="urn:microsoft.com/office/officeart/2005/8/layout/process4"/>
    <dgm:cxn modelId="{48A8600B-5B69-4161-9A78-B61C86AE3CC5}" type="presParOf" srcId="{1932E2A2-570E-4D23-BAB4-818EAAF34086}" destId="{943FD873-AB2D-4276-B170-10D11EDDFE23}" srcOrd="6" destOrd="0" presId="urn:microsoft.com/office/officeart/2005/8/layout/process4"/>
    <dgm:cxn modelId="{481DD8C4-362B-480D-8168-374A67C2F3AB}" type="presParOf" srcId="{1932E2A2-570E-4D23-BAB4-818EAAF34086}" destId="{01B4C6F5-B2AD-4B90-8F58-04D9F532A5FC}" srcOrd="7" destOrd="0" presId="urn:microsoft.com/office/officeart/2005/8/layout/process4"/>
    <dgm:cxn modelId="{BF84FD52-AE01-4680-985B-D103B5C41D75}" type="presParOf" srcId="{1932E2A2-570E-4D23-BAB4-818EAAF34086}" destId="{675C54B9-9C31-4D3B-B145-BE8947A28FAA}" srcOrd="8" destOrd="0" presId="urn:microsoft.com/office/officeart/2005/8/layout/process4"/>
    <dgm:cxn modelId="{A5A28110-9E12-417A-A340-17B5C549192E}" type="presParOf" srcId="{1932E2A2-570E-4D23-BAB4-818EAAF34086}" destId="{917A2178-91D9-4168-9ADD-39B5CF66F040}" srcOrd="9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E570AE-10D1-4AE5-A05E-7F1E72DE110A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431B3EE-7EB5-41CF-B68C-AE66D7ED8ECE}">
      <dgm:prSet phldrT="[Texte]"/>
      <dgm:spPr/>
      <dgm:t>
        <a:bodyPr/>
        <a:lstStyle/>
        <a:p>
          <a:r>
            <a:rPr lang="fr-FR"/>
            <a:t>Prestations directes</a:t>
          </a:r>
        </a:p>
      </dgm:t>
    </dgm:pt>
    <dgm:pt modelId="{C44D1915-089B-4A36-9E7E-E00955F9DAC4}" type="parTrans" cxnId="{2FDD58F8-031C-4666-BE7F-B8133ABA8821}">
      <dgm:prSet/>
      <dgm:spPr/>
      <dgm:t>
        <a:bodyPr/>
        <a:lstStyle/>
        <a:p>
          <a:endParaRPr lang="fr-FR"/>
        </a:p>
      </dgm:t>
    </dgm:pt>
    <dgm:pt modelId="{FB1330B7-87D2-4F7D-9CF3-F4151C89088D}" type="sibTrans" cxnId="{2FDD58F8-031C-4666-BE7F-B8133ABA8821}">
      <dgm:prSet/>
      <dgm:spPr/>
      <dgm:t>
        <a:bodyPr/>
        <a:lstStyle/>
        <a:p>
          <a:endParaRPr lang="fr-FR"/>
        </a:p>
      </dgm:t>
    </dgm:pt>
    <dgm:pt modelId="{ABBFACBE-8926-4464-BEBF-CC69E3333F89}">
      <dgm:prSet phldrT="[Texte]" custT="1"/>
      <dgm:spPr/>
      <dgm:t>
        <a:bodyPr/>
        <a:lstStyle/>
        <a:p>
          <a:r>
            <a:rPr lang="fr-FR" sz="1600" b="1"/>
            <a:t>Prestations de soins, de maintien et de développement des capacités fonctionnelles :</a:t>
          </a:r>
          <a:r>
            <a:rPr lang="fr-FR" sz="1600" b="1">
              <a:solidFill>
                <a:srgbClr val="C00000"/>
              </a:solidFill>
            </a:rPr>
            <a:t> Nb ETP</a:t>
          </a:r>
          <a:endParaRPr lang="fr-FR" sz="1600" b="1"/>
        </a:p>
        <a:p>
          <a:r>
            <a:rPr lang="fr-FR" sz="1100"/>
            <a:t>Soins somatiques et psychiques 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Soins médicaux à visée préventive, curative et palliative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Soins techniques et de surveillance infirmiers ou délégués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Prestations des psychologues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Prestations des pharmaciens et préparateurs en pharmacie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Rééducation et réadaptation fonctionnelle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Prestations des auxiliaires médicaux, des instructeurs en locomotion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000"/>
        </a:p>
      </dgm:t>
    </dgm:pt>
    <dgm:pt modelId="{F3F7337A-A6CA-4A58-97D7-1E85F9DFC254}" type="parTrans" cxnId="{E4C74CB1-D9DE-44AE-A034-1F832E1FCDDC}">
      <dgm:prSet/>
      <dgm:spPr/>
      <dgm:t>
        <a:bodyPr/>
        <a:lstStyle/>
        <a:p>
          <a:endParaRPr lang="fr-FR"/>
        </a:p>
      </dgm:t>
    </dgm:pt>
    <dgm:pt modelId="{720F0D8C-FBC5-42F9-A022-F33E00DB789F}" type="sibTrans" cxnId="{E4C74CB1-D9DE-44AE-A034-1F832E1FCDDC}">
      <dgm:prSet/>
      <dgm:spPr/>
      <dgm:t>
        <a:bodyPr/>
        <a:lstStyle/>
        <a:p>
          <a:endParaRPr lang="fr-FR"/>
        </a:p>
      </dgm:t>
    </dgm:pt>
    <dgm:pt modelId="{E9EFD6B2-D3FC-4378-AF32-72F8196F1007}">
      <dgm:prSet phldrT="[Texte]" custT="1"/>
      <dgm:spPr/>
      <dgm:t>
        <a:bodyPr/>
        <a:lstStyle/>
        <a:p>
          <a:r>
            <a:rPr lang="fr-FR" sz="1600" b="1"/>
            <a:t>Prestations en matière d’autonomie :</a:t>
          </a:r>
          <a:r>
            <a:rPr lang="fr-FR" sz="1600" b="1">
              <a:solidFill>
                <a:srgbClr val="C00000"/>
              </a:solidFill>
            </a:rPr>
            <a:t> Nb ETP</a:t>
          </a:r>
          <a:endParaRPr lang="fr-FR" sz="1600" b="1"/>
        </a:p>
        <a:p>
          <a:r>
            <a:rPr lang="fr-FR" sz="1100"/>
            <a:t>Prestations en matière d'autonomie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Accompagnements pour les actes de la vie quotidienne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Accompagnements pour la communication et les relations avec autrui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r>
            <a:rPr lang="fr-FR" sz="1100"/>
            <a:t>Accompagnements pour prendre des décisions adaptées et pour la sécurité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/>
        </a:p>
        <a:p>
          <a:endParaRPr lang="fr-FR" sz="700"/>
        </a:p>
      </dgm:t>
    </dgm:pt>
    <dgm:pt modelId="{0B59084A-BD39-40F0-9D0B-3CBD20AD67D1}" type="parTrans" cxnId="{AE21489C-B86D-4273-8E0B-EB4B63EC2E0E}">
      <dgm:prSet/>
      <dgm:spPr/>
      <dgm:t>
        <a:bodyPr/>
        <a:lstStyle/>
        <a:p>
          <a:endParaRPr lang="fr-FR"/>
        </a:p>
      </dgm:t>
    </dgm:pt>
    <dgm:pt modelId="{C4411617-6FC3-4AEB-B12E-E7AB84CE14E3}" type="sibTrans" cxnId="{AE21489C-B86D-4273-8E0B-EB4B63EC2E0E}">
      <dgm:prSet/>
      <dgm:spPr/>
      <dgm:t>
        <a:bodyPr/>
        <a:lstStyle/>
        <a:p>
          <a:endParaRPr lang="fr-FR"/>
        </a:p>
      </dgm:t>
    </dgm:pt>
    <dgm:pt modelId="{FF252001-73E6-498A-AB51-FE3FD5DB1B40}">
      <dgm:prSet phldrT="[Texte]" custT="1"/>
      <dgm:spPr/>
      <dgm:t>
        <a:bodyPr/>
        <a:lstStyle/>
        <a:p>
          <a:r>
            <a:rPr lang="fr-FR" sz="3200"/>
            <a:t>Prestations indirectes </a:t>
          </a:r>
          <a:r>
            <a:rPr lang="fr-FR" sz="1100"/>
            <a:t>(pilotage et fonctions supports)</a:t>
          </a:r>
        </a:p>
      </dgm:t>
    </dgm:pt>
    <dgm:pt modelId="{C8F8E675-A3E8-40F1-AFCC-481F64C090D5}" type="parTrans" cxnId="{620F3806-DC87-468A-BBFF-77DD03CA6494}">
      <dgm:prSet/>
      <dgm:spPr/>
      <dgm:t>
        <a:bodyPr/>
        <a:lstStyle/>
        <a:p>
          <a:endParaRPr lang="fr-FR"/>
        </a:p>
      </dgm:t>
    </dgm:pt>
    <dgm:pt modelId="{158E73C5-ED1D-4BC4-AC09-01E4B4D72D5B}" type="sibTrans" cxnId="{620F3806-DC87-468A-BBFF-77DD03CA6494}">
      <dgm:prSet/>
      <dgm:spPr/>
      <dgm:t>
        <a:bodyPr/>
        <a:lstStyle/>
        <a:p>
          <a:endParaRPr lang="fr-FR"/>
        </a:p>
      </dgm:t>
    </dgm:pt>
    <dgm:pt modelId="{D78AB941-C320-4107-A836-41FA58349473}">
      <dgm:prSet phldrT="[Texte]" custT="1"/>
      <dgm:spPr/>
      <dgm:t>
        <a:bodyPr/>
        <a:lstStyle/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/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/>
            <a:t>Fonctions logistiques : </a:t>
          </a:r>
          <a:r>
            <a:rPr lang="fr-FR" sz="1600" b="1">
              <a:solidFill>
                <a:srgbClr val="C00000"/>
              </a:solidFill>
            </a:rPr>
            <a:t>Nb ETP</a:t>
          </a:r>
          <a:endParaRPr lang="fr-FR" sz="1600" b="1"/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/>
            <a:t>Locaux et autres ressources pour accueillir 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r>
            <a:rPr lang="fr-FR" sz="1100"/>
            <a:t>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/>
            <a:t>Fournir des repas 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r>
            <a:rPr lang="fr-FR" sz="1100"/>
            <a:t>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/>
            <a:t>Entretenir le linge 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r>
            <a:rPr lang="fr-FR" sz="1100"/>
            <a:t>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/>
            <a:t>Transports liés au projet individuel 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r>
            <a:rPr lang="fr-FR" sz="1100"/>
            <a:t>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/>
        </a:p>
      </dgm:t>
    </dgm:pt>
    <dgm:pt modelId="{648CF778-64C5-478D-933D-BBA10382E20D}" type="parTrans" cxnId="{60719621-2CEA-405C-ADBA-B362874B12A4}">
      <dgm:prSet/>
      <dgm:spPr/>
      <dgm:t>
        <a:bodyPr/>
        <a:lstStyle/>
        <a:p>
          <a:endParaRPr lang="fr-FR"/>
        </a:p>
      </dgm:t>
    </dgm:pt>
    <dgm:pt modelId="{E99D132B-4E09-49C9-8B25-9B0E2B6654E1}" type="sibTrans" cxnId="{60719621-2CEA-405C-ADBA-B362874B12A4}">
      <dgm:prSet/>
      <dgm:spPr/>
      <dgm:t>
        <a:bodyPr/>
        <a:lstStyle/>
        <a:p>
          <a:endParaRPr lang="fr-FR"/>
        </a:p>
      </dgm:t>
    </dgm:pt>
    <dgm:pt modelId="{4556D3FC-F547-4E29-816C-EBB1D77FFEB5}">
      <dgm:prSet custT="1"/>
      <dgm:spPr/>
      <dgm:t>
        <a:bodyPr/>
        <a:lstStyle/>
        <a:p>
          <a:endParaRPr lang="fr-FR" sz="1100" b="1"/>
        </a:p>
        <a:p>
          <a:endParaRPr lang="fr-FR" sz="1100" b="1"/>
        </a:p>
        <a:p>
          <a:r>
            <a:rPr lang="fr-FR" sz="1600" b="1"/>
            <a:t>Prestations pour la participation sociale : </a:t>
          </a:r>
          <a:r>
            <a:rPr lang="fr-FR" sz="1600" b="1">
              <a:solidFill>
                <a:srgbClr val="C00000"/>
              </a:solidFill>
            </a:rPr>
            <a:t>Nb ETP</a:t>
          </a:r>
          <a:endParaRPr lang="fr-FR" sz="1600" b="1"/>
        </a:p>
        <a:p>
          <a:r>
            <a:rPr lang="fr-FR" sz="1100" b="0"/>
            <a:t>Accompagnements pour exercer ses droits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 b="0"/>
        </a:p>
        <a:p>
          <a:r>
            <a:rPr lang="fr-FR" sz="1100" b="0"/>
            <a:t>Accompagnements au logement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 b="0"/>
        </a:p>
        <a:p>
          <a:r>
            <a:rPr lang="fr-FR" sz="1100" b="0"/>
            <a:t>Accompagnements pour exercer ses rôles sociaux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 b="0"/>
        </a:p>
        <a:p>
          <a:r>
            <a:rPr lang="fr-FR" sz="1100" b="0"/>
            <a:t>Accompagnements pour participer à la vie sociale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 b="0"/>
        </a:p>
        <a:p>
          <a:r>
            <a:rPr lang="fr-FR" sz="1100" b="0"/>
            <a:t>Accompagnements en matière de ressources et d’autogestion</a:t>
          </a:r>
          <a:r>
            <a:rPr lang="fr-FR" sz="1100" b="0" u="none"/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  <a:endParaRPr lang="fr-FR" sz="1100" b="0"/>
        </a:p>
        <a:p>
          <a:endParaRPr lang="fr-FR" sz="1100" b="0"/>
        </a:p>
        <a:p>
          <a:endParaRPr lang="fr-FR" sz="1100" b="0"/>
        </a:p>
        <a:p>
          <a:endParaRPr lang="fr-FR" sz="600" b="0"/>
        </a:p>
      </dgm:t>
    </dgm:pt>
    <dgm:pt modelId="{C58A2BCC-F6F6-407F-852F-0C52C0187CB3}" type="parTrans" cxnId="{B1DD3E2F-9FB1-437D-A05C-F25E4912489A}">
      <dgm:prSet/>
      <dgm:spPr/>
      <dgm:t>
        <a:bodyPr/>
        <a:lstStyle/>
        <a:p>
          <a:endParaRPr lang="fr-FR"/>
        </a:p>
      </dgm:t>
    </dgm:pt>
    <dgm:pt modelId="{0DB3C565-0010-4329-86CE-593B48106731}" type="sibTrans" cxnId="{B1DD3E2F-9FB1-437D-A05C-F25E4912489A}">
      <dgm:prSet/>
      <dgm:spPr/>
      <dgm:t>
        <a:bodyPr/>
        <a:lstStyle/>
        <a:p>
          <a:endParaRPr lang="fr-FR"/>
        </a:p>
      </dgm:t>
    </dgm:pt>
    <dgm:pt modelId="{7661F4C0-4F56-4F98-805C-772106E5D090}">
      <dgm:prSet custT="1"/>
      <dgm:spPr/>
      <dgm:t>
        <a:bodyPr/>
        <a:lstStyle/>
        <a:p>
          <a:r>
            <a:rPr lang="fr-FR" sz="1600" b="1"/>
            <a:t>Fonctions Gérer, manager, coopérer : </a:t>
          </a:r>
          <a:r>
            <a:rPr lang="fr-FR" sz="1600" b="1">
              <a:solidFill>
                <a:srgbClr val="C00000"/>
              </a:solidFill>
            </a:rPr>
            <a:t>Nb ETP</a:t>
          </a:r>
          <a:endParaRPr lang="fr-FR" sz="1600" b="1"/>
        </a:p>
        <a:p>
          <a:r>
            <a:rPr lang="fr-FR" sz="1400" b="0" u="none"/>
            <a:t>Gestion des ressources humaines et du dialogue social </a:t>
          </a:r>
          <a:r>
            <a:rPr lang="fr-FR" sz="1100" b="0" u="none"/>
            <a:t>: </a:t>
          </a:r>
          <a:r>
            <a:rPr lang="fr-FR" sz="1050" b="0" u="none"/>
            <a:t>pilotage/direction, GPEC/formation/conditions de travail :  </a:t>
          </a:r>
          <a:r>
            <a:rPr lang="fr-FR" sz="1050" b="0" u="none">
              <a:solidFill>
                <a:srgbClr val="C00000"/>
              </a:solidFill>
            </a:rPr>
            <a:t>Nb ETP</a:t>
          </a:r>
          <a:endParaRPr lang="fr-FR" sz="1050" b="0" u="none"/>
        </a:p>
        <a:p>
          <a:r>
            <a:rPr lang="fr-FR" sz="1200" b="0" u="none"/>
            <a:t>Gestion administrative budgétaire</a:t>
          </a:r>
          <a:r>
            <a:rPr lang="fr-FR" sz="1100" b="0" u="none"/>
            <a:t>, </a:t>
          </a:r>
          <a:r>
            <a:rPr lang="fr-FR" sz="1400" b="0" u="none"/>
            <a:t>financière et comptable : </a:t>
          </a:r>
          <a:r>
            <a:rPr lang="fr-FR" sz="1100" b="0" u="none">
              <a:solidFill>
                <a:srgbClr val="C00000"/>
              </a:solidFill>
            </a:rPr>
            <a:t>Nb ETP</a:t>
          </a:r>
        </a:p>
        <a:p>
          <a:r>
            <a:rPr lang="fr-FR" sz="1400" b="0" u="none"/>
            <a:t> Information et communication </a:t>
          </a:r>
          <a:r>
            <a:rPr lang="fr-FR" sz="1100" b="0" u="none"/>
            <a:t>: </a:t>
          </a:r>
          <a:r>
            <a:rPr lang="fr-FR" sz="1050" b="0" u="none"/>
            <a:t>système d’information, gestion des données : </a:t>
          </a:r>
          <a:r>
            <a:rPr lang="fr-FR" sz="1100" b="0" u="none">
              <a:solidFill>
                <a:srgbClr val="C00000"/>
              </a:solidFill>
            </a:rPr>
            <a:t>Nb ETP</a:t>
          </a:r>
        </a:p>
        <a:p>
          <a:r>
            <a:rPr lang="fr-FR" sz="1050" b="0" u="none"/>
            <a:t> </a:t>
          </a:r>
          <a:r>
            <a:rPr lang="fr-FR" sz="1400" b="0" u="none"/>
            <a:t>Qualité et sécurité </a:t>
          </a:r>
          <a:r>
            <a:rPr lang="fr-FR" sz="1100" b="0" u="none"/>
            <a:t>:  a</a:t>
          </a:r>
          <a:r>
            <a:rPr lang="fr-FR" sz="1050" b="0" u="none"/>
            <a:t>nalyse des pratiques/espaces ressources et soutien au personnel : </a:t>
          </a:r>
          <a:r>
            <a:rPr lang="fr-FR" sz="1050" b="0" u="none">
              <a:solidFill>
                <a:srgbClr val="C00000"/>
              </a:solidFill>
            </a:rPr>
            <a:t>Nb ETP ou convention</a:t>
          </a:r>
          <a:endParaRPr lang="fr-FR" sz="1050" b="0" u="none"/>
        </a:p>
        <a:p>
          <a:r>
            <a:rPr lang="fr-FR" sz="1400" b="0" u="none"/>
            <a:t>Relations avec le territoire : </a:t>
          </a:r>
          <a:r>
            <a:rPr lang="fr-FR" sz="1050" b="0" u="none"/>
            <a:t>conventions, appui-ressources institutionnel</a:t>
          </a:r>
          <a:r>
            <a:rPr lang="fr-FR" sz="1050" b="0" u="none">
              <a:solidFill>
                <a:schemeClr val="tx1"/>
              </a:solidFill>
            </a:rPr>
            <a:t> </a:t>
          </a:r>
          <a:r>
            <a:rPr lang="fr-FR" sz="1600" b="0">
              <a:solidFill>
                <a:schemeClr val="tx1"/>
              </a:solidFill>
            </a:rPr>
            <a:t>: </a:t>
          </a:r>
          <a:r>
            <a:rPr lang="fr-FR" sz="1100" b="0" u="none">
              <a:solidFill>
                <a:srgbClr val="C00000"/>
              </a:solidFill>
            </a:rPr>
            <a:t>Nb ETP</a:t>
          </a:r>
        </a:p>
      </dgm:t>
    </dgm:pt>
    <dgm:pt modelId="{42545278-F5AC-409F-8B04-14AF73F42C38}" type="parTrans" cxnId="{6F787068-BF89-43F9-8026-C103447F98A9}">
      <dgm:prSet/>
      <dgm:spPr/>
      <dgm:t>
        <a:bodyPr/>
        <a:lstStyle/>
        <a:p>
          <a:endParaRPr lang="fr-FR"/>
        </a:p>
      </dgm:t>
    </dgm:pt>
    <dgm:pt modelId="{6DFE9DD4-3678-4F17-A945-B8954B6133FF}" type="sibTrans" cxnId="{6F787068-BF89-43F9-8026-C103447F98A9}">
      <dgm:prSet/>
      <dgm:spPr/>
      <dgm:t>
        <a:bodyPr/>
        <a:lstStyle/>
        <a:p>
          <a:endParaRPr lang="fr-FR"/>
        </a:p>
      </dgm:t>
    </dgm:pt>
    <dgm:pt modelId="{49DADC78-A7B3-4877-B018-0F27D3A975A4}" type="pres">
      <dgm:prSet presAssocID="{44E570AE-10D1-4AE5-A05E-7F1E72DE11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DEE38D-FE98-48FE-9259-0675560ABF19}" type="pres">
      <dgm:prSet presAssocID="{2431B3EE-7EB5-41CF-B68C-AE66D7ED8ECE}" presName="root" presStyleCnt="0"/>
      <dgm:spPr/>
    </dgm:pt>
    <dgm:pt modelId="{C6548380-B9BF-427B-B272-C6E82173C157}" type="pres">
      <dgm:prSet presAssocID="{2431B3EE-7EB5-41CF-B68C-AE66D7ED8ECE}" presName="rootComposite" presStyleCnt="0"/>
      <dgm:spPr/>
    </dgm:pt>
    <dgm:pt modelId="{A2CB3999-6E8D-4706-88A7-D78AF9415C96}" type="pres">
      <dgm:prSet presAssocID="{2431B3EE-7EB5-41CF-B68C-AE66D7ED8ECE}" presName="rootText" presStyleLbl="node1" presStyleIdx="0" presStyleCnt="2" custLinFactNeighborX="-24862" custLinFactNeighborY="11508"/>
      <dgm:spPr/>
    </dgm:pt>
    <dgm:pt modelId="{5592997C-842C-46E2-B736-705E67F8C6FC}" type="pres">
      <dgm:prSet presAssocID="{2431B3EE-7EB5-41CF-B68C-AE66D7ED8ECE}" presName="rootConnector" presStyleLbl="node1" presStyleIdx="0" presStyleCnt="2"/>
      <dgm:spPr/>
    </dgm:pt>
    <dgm:pt modelId="{4ED6FD0B-272D-4462-9D3A-C38A672063F7}" type="pres">
      <dgm:prSet presAssocID="{2431B3EE-7EB5-41CF-B68C-AE66D7ED8ECE}" presName="childShape" presStyleCnt="0"/>
      <dgm:spPr/>
    </dgm:pt>
    <dgm:pt modelId="{F2855BE2-4ACB-43E8-B358-7E9D3CE0F02A}" type="pres">
      <dgm:prSet presAssocID="{F3F7337A-A6CA-4A58-97D7-1E85F9DFC254}" presName="Name13" presStyleLbl="parChTrans1D2" presStyleIdx="0" presStyleCnt="5"/>
      <dgm:spPr/>
    </dgm:pt>
    <dgm:pt modelId="{9C8D12F3-8339-48B5-AB1C-723F696CFD09}" type="pres">
      <dgm:prSet presAssocID="{ABBFACBE-8926-4464-BEBF-CC69E3333F89}" presName="childText" presStyleLbl="bgAcc1" presStyleIdx="0" presStyleCnt="5" custScaleX="307790" custScaleY="201488" custLinFactNeighborX="-20761" custLinFactNeighborY="-5593">
        <dgm:presLayoutVars>
          <dgm:bulletEnabled val="1"/>
        </dgm:presLayoutVars>
      </dgm:prSet>
      <dgm:spPr/>
    </dgm:pt>
    <dgm:pt modelId="{821BED3D-CF88-4E0E-BD87-FCE5BE7888D7}" type="pres">
      <dgm:prSet presAssocID="{C58A2BCC-F6F6-407F-852F-0C52C0187CB3}" presName="Name13" presStyleLbl="parChTrans1D2" presStyleIdx="1" presStyleCnt="5"/>
      <dgm:spPr/>
    </dgm:pt>
    <dgm:pt modelId="{6C2526FA-FAD9-4746-90A2-F808FA88C384}" type="pres">
      <dgm:prSet presAssocID="{4556D3FC-F547-4E29-816C-EBB1D77FFEB5}" presName="childText" presStyleLbl="bgAcc1" presStyleIdx="1" presStyleCnt="5" custScaleX="307710" custScaleY="150022" custLinFactY="40356" custLinFactNeighborX="-17645" custLinFactNeighborY="100000">
        <dgm:presLayoutVars>
          <dgm:bulletEnabled val="1"/>
        </dgm:presLayoutVars>
      </dgm:prSet>
      <dgm:spPr/>
    </dgm:pt>
    <dgm:pt modelId="{0D54FD14-4FC8-497D-9031-65CB8A7A97C3}" type="pres">
      <dgm:prSet presAssocID="{0B59084A-BD39-40F0-9D0B-3CBD20AD67D1}" presName="Name13" presStyleLbl="parChTrans1D2" presStyleIdx="2" presStyleCnt="5"/>
      <dgm:spPr/>
    </dgm:pt>
    <dgm:pt modelId="{F3900844-DDF6-4CFC-B994-DF13E89F82DC}" type="pres">
      <dgm:prSet presAssocID="{E9EFD6B2-D3FC-4378-AF32-72F8196F1007}" presName="childText" presStyleLbl="bgAcc1" presStyleIdx="2" presStyleCnt="5" custScaleX="307582" custScaleY="125455" custLinFactY="-77964" custLinFactNeighborX="-18782" custLinFactNeighborY="-100000">
        <dgm:presLayoutVars>
          <dgm:bulletEnabled val="1"/>
        </dgm:presLayoutVars>
      </dgm:prSet>
      <dgm:spPr/>
    </dgm:pt>
    <dgm:pt modelId="{530D63A3-53D9-4F17-9D03-5BCE1E692C8F}" type="pres">
      <dgm:prSet presAssocID="{FF252001-73E6-498A-AB51-FE3FD5DB1B40}" presName="root" presStyleCnt="0"/>
      <dgm:spPr/>
    </dgm:pt>
    <dgm:pt modelId="{275C2CA9-C4E5-4BD6-89F9-9262E35DB335}" type="pres">
      <dgm:prSet presAssocID="{FF252001-73E6-498A-AB51-FE3FD5DB1B40}" presName="rootComposite" presStyleCnt="0"/>
      <dgm:spPr/>
    </dgm:pt>
    <dgm:pt modelId="{4648E2DF-5826-41E5-B615-5F2838423FD5}" type="pres">
      <dgm:prSet presAssocID="{FF252001-73E6-498A-AB51-FE3FD5DB1B40}" presName="rootText" presStyleLbl="node1" presStyleIdx="1" presStyleCnt="2" custScaleX="113754" custScaleY="150466" custLinFactNeighborX="-14486" custLinFactNeighborY="7477"/>
      <dgm:spPr/>
    </dgm:pt>
    <dgm:pt modelId="{5F07C578-C0F7-43E9-9A79-85BE98C9CDB6}" type="pres">
      <dgm:prSet presAssocID="{FF252001-73E6-498A-AB51-FE3FD5DB1B40}" presName="rootConnector" presStyleLbl="node1" presStyleIdx="1" presStyleCnt="2"/>
      <dgm:spPr/>
    </dgm:pt>
    <dgm:pt modelId="{DC56E25D-9192-4C04-B677-8F9CBADDAF4D}" type="pres">
      <dgm:prSet presAssocID="{FF252001-73E6-498A-AB51-FE3FD5DB1B40}" presName="childShape" presStyleCnt="0"/>
      <dgm:spPr/>
    </dgm:pt>
    <dgm:pt modelId="{5DF97792-029D-4547-A36D-DB8AC956017E}" type="pres">
      <dgm:prSet presAssocID="{648CF778-64C5-478D-933D-BBA10382E20D}" presName="Name13" presStyleLbl="parChTrans1D2" presStyleIdx="3" presStyleCnt="5"/>
      <dgm:spPr/>
    </dgm:pt>
    <dgm:pt modelId="{C06213CC-95D0-4DBF-B1AE-66C6A8A98C44}" type="pres">
      <dgm:prSet presAssocID="{D78AB941-C320-4107-A836-41FA58349473}" presName="childText" presStyleLbl="bgAcc1" presStyleIdx="3" presStyleCnt="5" custScaleX="267793" custScaleY="156002" custLinFactY="100000" custLinFactNeighborX="7909" custLinFactNeighborY="165256">
        <dgm:presLayoutVars>
          <dgm:bulletEnabled val="1"/>
        </dgm:presLayoutVars>
      </dgm:prSet>
      <dgm:spPr/>
    </dgm:pt>
    <dgm:pt modelId="{83B62DA3-FF6E-4216-BA0D-3CB960AE429F}" type="pres">
      <dgm:prSet presAssocID="{42545278-F5AC-409F-8B04-14AF73F42C38}" presName="Name13" presStyleLbl="parChTrans1D2" presStyleIdx="4" presStyleCnt="5"/>
      <dgm:spPr/>
    </dgm:pt>
    <dgm:pt modelId="{D0398CA4-FB2B-4398-B3CC-5D81932A02EC}" type="pres">
      <dgm:prSet presAssocID="{7661F4C0-4F56-4F98-805C-772106E5D090}" presName="childText" presStyleLbl="bgAcc1" presStyleIdx="4" presStyleCnt="5" custScaleX="272336" custScaleY="237856" custLinFactY="-63990" custLinFactNeighborX="9069" custLinFactNeighborY="-100000">
        <dgm:presLayoutVars>
          <dgm:bulletEnabled val="1"/>
        </dgm:presLayoutVars>
      </dgm:prSet>
      <dgm:spPr/>
    </dgm:pt>
  </dgm:ptLst>
  <dgm:cxnLst>
    <dgm:cxn modelId="{620F3806-DC87-468A-BBFF-77DD03CA6494}" srcId="{44E570AE-10D1-4AE5-A05E-7F1E72DE110A}" destId="{FF252001-73E6-498A-AB51-FE3FD5DB1B40}" srcOrd="1" destOrd="0" parTransId="{C8F8E675-A3E8-40F1-AFCC-481F64C090D5}" sibTransId="{158E73C5-ED1D-4BC4-AC09-01E4B4D72D5B}"/>
    <dgm:cxn modelId="{92EB100A-0371-4D4C-B900-93F10F202D7D}" type="presOf" srcId="{FF252001-73E6-498A-AB51-FE3FD5DB1B40}" destId="{5F07C578-C0F7-43E9-9A79-85BE98C9CDB6}" srcOrd="1" destOrd="0" presId="urn:microsoft.com/office/officeart/2005/8/layout/hierarchy3"/>
    <dgm:cxn modelId="{3A315014-C925-4412-ABA7-BF1CC6E483B5}" type="presOf" srcId="{7661F4C0-4F56-4F98-805C-772106E5D090}" destId="{D0398CA4-FB2B-4398-B3CC-5D81932A02EC}" srcOrd="0" destOrd="0" presId="urn:microsoft.com/office/officeart/2005/8/layout/hierarchy3"/>
    <dgm:cxn modelId="{60719621-2CEA-405C-ADBA-B362874B12A4}" srcId="{FF252001-73E6-498A-AB51-FE3FD5DB1B40}" destId="{D78AB941-C320-4107-A836-41FA58349473}" srcOrd="0" destOrd="0" parTransId="{648CF778-64C5-478D-933D-BBA10382E20D}" sibTransId="{E99D132B-4E09-49C9-8B25-9B0E2B6654E1}"/>
    <dgm:cxn modelId="{F049C123-510E-42D8-9B2A-8CE08D0150C4}" type="presOf" srcId="{44E570AE-10D1-4AE5-A05E-7F1E72DE110A}" destId="{49DADC78-A7B3-4877-B018-0F27D3A975A4}" srcOrd="0" destOrd="0" presId="urn:microsoft.com/office/officeart/2005/8/layout/hierarchy3"/>
    <dgm:cxn modelId="{8268E427-8AD9-4160-8CB1-2D513B6D5921}" type="presOf" srcId="{648CF778-64C5-478D-933D-BBA10382E20D}" destId="{5DF97792-029D-4547-A36D-DB8AC956017E}" srcOrd="0" destOrd="0" presId="urn:microsoft.com/office/officeart/2005/8/layout/hierarchy3"/>
    <dgm:cxn modelId="{35F3352B-45EA-41F6-A30B-56BCD31D490A}" type="presOf" srcId="{C58A2BCC-F6F6-407F-852F-0C52C0187CB3}" destId="{821BED3D-CF88-4E0E-BD87-FCE5BE7888D7}" srcOrd="0" destOrd="0" presId="urn:microsoft.com/office/officeart/2005/8/layout/hierarchy3"/>
    <dgm:cxn modelId="{B1DD3E2F-9FB1-437D-A05C-F25E4912489A}" srcId="{2431B3EE-7EB5-41CF-B68C-AE66D7ED8ECE}" destId="{4556D3FC-F547-4E29-816C-EBB1D77FFEB5}" srcOrd="1" destOrd="0" parTransId="{C58A2BCC-F6F6-407F-852F-0C52C0187CB3}" sibTransId="{0DB3C565-0010-4329-86CE-593B48106731}"/>
    <dgm:cxn modelId="{79CFDE43-5378-4941-BF2F-4AF4DF04CEAB}" type="presOf" srcId="{D78AB941-C320-4107-A836-41FA58349473}" destId="{C06213CC-95D0-4DBF-B1AE-66C6A8A98C44}" srcOrd="0" destOrd="0" presId="urn:microsoft.com/office/officeart/2005/8/layout/hierarchy3"/>
    <dgm:cxn modelId="{A560CD47-58B6-473B-A997-EFE025421A27}" type="presOf" srcId="{0B59084A-BD39-40F0-9D0B-3CBD20AD67D1}" destId="{0D54FD14-4FC8-497D-9031-65CB8A7A97C3}" srcOrd="0" destOrd="0" presId="urn:microsoft.com/office/officeart/2005/8/layout/hierarchy3"/>
    <dgm:cxn modelId="{6F787068-BF89-43F9-8026-C103447F98A9}" srcId="{FF252001-73E6-498A-AB51-FE3FD5DB1B40}" destId="{7661F4C0-4F56-4F98-805C-772106E5D090}" srcOrd="1" destOrd="0" parTransId="{42545278-F5AC-409F-8B04-14AF73F42C38}" sibTransId="{6DFE9DD4-3678-4F17-A945-B8954B6133FF}"/>
    <dgm:cxn modelId="{02568869-8575-4BED-BDBA-4FE734815731}" type="presOf" srcId="{42545278-F5AC-409F-8B04-14AF73F42C38}" destId="{83B62DA3-FF6E-4216-BA0D-3CB960AE429F}" srcOrd="0" destOrd="0" presId="urn:microsoft.com/office/officeart/2005/8/layout/hierarchy3"/>
    <dgm:cxn modelId="{95A48C70-F429-4809-B25A-A0D3DB5382F3}" type="presOf" srcId="{2431B3EE-7EB5-41CF-B68C-AE66D7ED8ECE}" destId="{5592997C-842C-46E2-B736-705E67F8C6FC}" srcOrd="1" destOrd="0" presId="urn:microsoft.com/office/officeart/2005/8/layout/hierarchy3"/>
    <dgm:cxn modelId="{C1593179-12EA-4C1A-AD87-2D65239A053F}" type="presOf" srcId="{4556D3FC-F547-4E29-816C-EBB1D77FFEB5}" destId="{6C2526FA-FAD9-4746-90A2-F808FA88C384}" srcOrd="0" destOrd="0" presId="urn:microsoft.com/office/officeart/2005/8/layout/hierarchy3"/>
    <dgm:cxn modelId="{AE21489C-B86D-4273-8E0B-EB4B63EC2E0E}" srcId="{2431B3EE-7EB5-41CF-B68C-AE66D7ED8ECE}" destId="{E9EFD6B2-D3FC-4378-AF32-72F8196F1007}" srcOrd="2" destOrd="0" parTransId="{0B59084A-BD39-40F0-9D0B-3CBD20AD67D1}" sibTransId="{C4411617-6FC3-4AEB-B12E-E7AB84CE14E3}"/>
    <dgm:cxn modelId="{E4C74CB1-D9DE-44AE-A034-1F832E1FCDDC}" srcId="{2431B3EE-7EB5-41CF-B68C-AE66D7ED8ECE}" destId="{ABBFACBE-8926-4464-BEBF-CC69E3333F89}" srcOrd="0" destOrd="0" parTransId="{F3F7337A-A6CA-4A58-97D7-1E85F9DFC254}" sibTransId="{720F0D8C-FBC5-42F9-A022-F33E00DB789F}"/>
    <dgm:cxn modelId="{037FF7B3-74CF-4967-9781-7BF59B2B91EB}" type="presOf" srcId="{2431B3EE-7EB5-41CF-B68C-AE66D7ED8ECE}" destId="{A2CB3999-6E8D-4706-88A7-D78AF9415C96}" srcOrd="0" destOrd="0" presId="urn:microsoft.com/office/officeart/2005/8/layout/hierarchy3"/>
    <dgm:cxn modelId="{1FB78AC1-E5C0-48A4-94E0-4DEDF8F1C4E3}" type="presOf" srcId="{ABBFACBE-8926-4464-BEBF-CC69E3333F89}" destId="{9C8D12F3-8339-48B5-AB1C-723F696CFD09}" srcOrd="0" destOrd="0" presId="urn:microsoft.com/office/officeart/2005/8/layout/hierarchy3"/>
    <dgm:cxn modelId="{8087A1C2-482F-4243-906A-14BB17690FDA}" type="presOf" srcId="{FF252001-73E6-498A-AB51-FE3FD5DB1B40}" destId="{4648E2DF-5826-41E5-B615-5F2838423FD5}" srcOrd="0" destOrd="0" presId="urn:microsoft.com/office/officeart/2005/8/layout/hierarchy3"/>
    <dgm:cxn modelId="{B4E839C9-FE12-473E-A600-340D80C9C8F1}" type="presOf" srcId="{F3F7337A-A6CA-4A58-97D7-1E85F9DFC254}" destId="{F2855BE2-4ACB-43E8-B358-7E9D3CE0F02A}" srcOrd="0" destOrd="0" presId="urn:microsoft.com/office/officeart/2005/8/layout/hierarchy3"/>
    <dgm:cxn modelId="{37F84FD3-CA21-42DB-BD11-1EF31F1D52EB}" type="presOf" srcId="{E9EFD6B2-D3FC-4378-AF32-72F8196F1007}" destId="{F3900844-DDF6-4CFC-B994-DF13E89F82DC}" srcOrd="0" destOrd="0" presId="urn:microsoft.com/office/officeart/2005/8/layout/hierarchy3"/>
    <dgm:cxn modelId="{2FDD58F8-031C-4666-BE7F-B8133ABA8821}" srcId="{44E570AE-10D1-4AE5-A05E-7F1E72DE110A}" destId="{2431B3EE-7EB5-41CF-B68C-AE66D7ED8ECE}" srcOrd="0" destOrd="0" parTransId="{C44D1915-089B-4A36-9E7E-E00955F9DAC4}" sibTransId="{FB1330B7-87D2-4F7D-9CF3-F4151C89088D}"/>
    <dgm:cxn modelId="{F95379E1-55F6-4C9C-BEB3-E30BB40E5703}" type="presParOf" srcId="{49DADC78-A7B3-4877-B018-0F27D3A975A4}" destId="{99DEE38D-FE98-48FE-9259-0675560ABF19}" srcOrd="0" destOrd="0" presId="urn:microsoft.com/office/officeart/2005/8/layout/hierarchy3"/>
    <dgm:cxn modelId="{14362844-FEDE-4EEB-A6BE-27A9F31D6080}" type="presParOf" srcId="{99DEE38D-FE98-48FE-9259-0675560ABF19}" destId="{C6548380-B9BF-427B-B272-C6E82173C157}" srcOrd="0" destOrd="0" presId="urn:microsoft.com/office/officeart/2005/8/layout/hierarchy3"/>
    <dgm:cxn modelId="{1F30003F-55AC-4C37-9392-C1C00D2F4E19}" type="presParOf" srcId="{C6548380-B9BF-427B-B272-C6E82173C157}" destId="{A2CB3999-6E8D-4706-88A7-D78AF9415C96}" srcOrd="0" destOrd="0" presId="urn:microsoft.com/office/officeart/2005/8/layout/hierarchy3"/>
    <dgm:cxn modelId="{ABA0C46F-EC96-4572-A6B9-2901D365D00D}" type="presParOf" srcId="{C6548380-B9BF-427B-B272-C6E82173C157}" destId="{5592997C-842C-46E2-B736-705E67F8C6FC}" srcOrd="1" destOrd="0" presId="urn:microsoft.com/office/officeart/2005/8/layout/hierarchy3"/>
    <dgm:cxn modelId="{1928F30C-0F71-4032-9E76-58E6382272BE}" type="presParOf" srcId="{99DEE38D-FE98-48FE-9259-0675560ABF19}" destId="{4ED6FD0B-272D-4462-9D3A-C38A672063F7}" srcOrd="1" destOrd="0" presId="urn:microsoft.com/office/officeart/2005/8/layout/hierarchy3"/>
    <dgm:cxn modelId="{FDF91316-14EA-48CE-B898-7EAF558BF951}" type="presParOf" srcId="{4ED6FD0B-272D-4462-9D3A-C38A672063F7}" destId="{F2855BE2-4ACB-43E8-B358-7E9D3CE0F02A}" srcOrd="0" destOrd="0" presId="urn:microsoft.com/office/officeart/2005/8/layout/hierarchy3"/>
    <dgm:cxn modelId="{741947E7-F1D8-47F9-89C2-75322F68CC98}" type="presParOf" srcId="{4ED6FD0B-272D-4462-9D3A-C38A672063F7}" destId="{9C8D12F3-8339-48B5-AB1C-723F696CFD09}" srcOrd="1" destOrd="0" presId="urn:microsoft.com/office/officeart/2005/8/layout/hierarchy3"/>
    <dgm:cxn modelId="{D8EFF8D6-56B9-4229-98EC-86F496196A2E}" type="presParOf" srcId="{4ED6FD0B-272D-4462-9D3A-C38A672063F7}" destId="{821BED3D-CF88-4E0E-BD87-FCE5BE7888D7}" srcOrd="2" destOrd="0" presId="urn:microsoft.com/office/officeart/2005/8/layout/hierarchy3"/>
    <dgm:cxn modelId="{D7E220E6-94B6-43FC-A328-8218F4477F29}" type="presParOf" srcId="{4ED6FD0B-272D-4462-9D3A-C38A672063F7}" destId="{6C2526FA-FAD9-4746-90A2-F808FA88C384}" srcOrd="3" destOrd="0" presId="urn:microsoft.com/office/officeart/2005/8/layout/hierarchy3"/>
    <dgm:cxn modelId="{60FC18D1-C43E-475F-8CCE-39A69D42B3D9}" type="presParOf" srcId="{4ED6FD0B-272D-4462-9D3A-C38A672063F7}" destId="{0D54FD14-4FC8-497D-9031-65CB8A7A97C3}" srcOrd="4" destOrd="0" presId="urn:microsoft.com/office/officeart/2005/8/layout/hierarchy3"/>
    <dgm:cxn modelId="{022A6D65-CAA0-4A0E-BE8B-897BD889CAA1}" type="presParOf" srcId="{4ED6FD0B-272D-4462-9D3A-C38A672063F7}" destId="{F3900844-DDF6-4CFC-B994-DF13E89F82DC}" srcOrd="5" destOrd="0" presId="urn:microsoft.com/office/officeart/2005/8/layout/hierarchy3"/>
    <dgm:cxn modelId="{B1A1EB79-0DD8-4153-B375-EEBA0650B12A}" type="presParOf" srcId="{49DADC78-A7B3-4877-B018-0F27D3A975A4}" destId="{530D63A3-53D9-4F17-9D03-5BCE1E692C8F}" srcOrd="1" destOrd="0" presId="urn:microsoft.com/office/officeart/2005/8/layout/hierarchy3"/>
    <dgm:cxn modelId="{7EE180C6-6F89-4658-AC70-74F51474E028}" type="presParOf" srcId="{530D63A3-53D9-4F17-9D03-5BCE1E692C8F}" destId="{275C2CA9-C4E5-4BD6-89F9-9262E35DB335}" srcOrd="0" destOrd="0" presId="urn:microsoft.com/office/officeart/2005/8/layout/hierarchy3"/>
    <dgm:cxn modelId="{BA1A0EB8-9863-481A-A00B-C000B0BD0EE1}" type="presParOf" srcId="{275C2CA9-C4E5-4BD6-89F9-9262E35DB335}" destId="{4648E2DF-5826-41E5-B615-5F2838423FD5}" srcOrd="0" destOrd="0" presId="urn:microsoft.com/office/officeart/2005/8/layout/hierarchy3"/>
    <dgm:cxn modelId="{99193132-274E-4E9F-8C22-B0D54DFC0634}" type="presParOf" srcId="{275C2CA9-C4E5-4BD6-89F9-9262E35DB335}" destId="{5F07C578-C0F7-43E9-9A79-85BE98C9CDB6}" srcOrd="1" destOrd="0" presId="urn:microsoft.com/office/officeart/2005/8/layout/hierarchy3"/>
    <dgm:cxn modelId="{CDEAB223-6999-4431-8B57-C83856E507FB}" type="presParOf" srcId="{530D63A3-53D9-4F17-9D03-5BCE1E692C8F}" destId="{DC56E25D-9192-4C04-B677-8F9CBADDAF4D}" srcOrd="1" destOrd="0" presId="urn:microsoft.com/office/officeart/2005/8/layout/hierarchy3"/>
    <dgm:cxn modelId="{14BA33CF-4D68-4943-B723-40DC14CDB6AA}" type="presParOf" srcId="{DC56E25D-9192-4C04-B677-8F9CBADDAF4D}" destId="{5DF97792-029D-4547-A36D-DB8AC956017E}" srcOrd="0" destOrd="0" presId="urn:microsoft.com/office/officeart/2005/8/layout/hierarchy3"/>
    <dgm:cxn modelId="{EE498481-A561-4585-80A8-A625DB03B1C7}" type="presParOf" srcId="{DC56E25D-9192-4C04-B677-8F9CBADDAF4D}" destId="{C06213CC-95D0-4DBF-B1AE-66C6A8A98C44}" srcOrd="1" destOrd="0" presId="urn:microsoft.com/office/officeart/2005/8/layout/hierarchy3"/>
    <dgm:cxn modelId="{54D5A3A8-C4A5-42A0-AFFE-6881F6119FDC}" type="presParOf" srcId="{DC56E25D-9192-4C04-B677-8F9CBADDAF4D}" destId="{83B62DA3-FF6E-4216-BA0D-3CB960AE429F}" srcOrd="2" destOrd="0" presId="urn:microsoft.com/office/officeart/2005/8/layout/hierarchy3"/>
    <dgm:cxn modelId="{CBFCC087-7DA8-43BA-AB5A-7BE97E1DF54C}" type="presParOf" srcId="{DC56E25D-9192-4C04-B677-8F9CBADDAF4D}" destId="{D0398CA4-FB2B-4398-B3CC-5D81932A02E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49139-3BA7-4F09-88E4-BD3F14678057}">
      <dsp:nvSpPr>
        <dsp:cNvPr id="0" name=""/>
        <dsp:cNvSpPr/>
      </dsp:nvSpPr>
      <dsp:spPr>
        <a:xfrm>
          <a:off x="0" y="4539382"/>
          <a:ext cx="11287125" cy="148998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/>
            <a:t>Besoins pour la participation sociale</a:t>
          </a:r>
        </a:p>
      </dsp:txBody>
      <dsp:txXfrm>
        <a:off x="0" y="4539382"/>
        <a:ext cx="11287125" cy="804593"/>
      </dsp:txXfrm>
    </dsp:sp>
    <dsp:sp modelId="{4AE40F71-3473-4B58-8F6F-F31C742106F6}">
      <dsp:nvSpPr>
        <dsp:cNvPr id="0" name=""/>
        <dsp:cNvSpPr/>
      </dsp:nvSpPr>
      <dsp:spPr>
        <a:xfrm>
          <a:off x="1377" y="5208724"/>
          <a:ext cx="2256873" cy="89629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pour accéder aux droits et à la citoyenneté</a:t>
          </a:r>
        </a:p>
      </dsp:txBody>
      <dsp:txXfrm>
        <a:off x="1377" y="5208724"/>
        <a:ext cx="2256873" cy="896297"/>
      </dsp:txXfrm>
    </dsp:sp>
    <dsp:sp modelId="{F330F200-C204-43A7-8168-F2AE9DB4FBC4}">
      <dsp:nvSpPr>
        <dsp:cNvPr id="0" name=""/>
        <dsp:cNvSpPr/>
      </dsp:nvSpPr>
      <dsp:spPr>
        <a:xfrm>
          <a:off x="2258251" y="5208724"/>
          <a:ext cx="2256873" cy="896297"/>
        </a:xfrm>
        <a:prstGeom prst="rect">
          <a:avLst/>
        </a:prstGeom>
        <a:solidFill>
          <a:schemeClr val="accent4">
            <a:tint val="40000"/>
            <a:alpha val="90000"/>
            <a:hueOff val="639662"/>
            <a:satOff val="-3403"/>
            <a:lumOff val="-194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639662"/>
              <a:satOff val="-3403"/>
              <a:lumOff val="-1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pour vivre dans un logement et accomplir les activités domestiques</a:t>
          </a:r>
        </a:p>
      </dsp:txBody>
      <dsp:txXfrm>
        <a:off x="2258251" y="5208724"/>
        <a:ext cx="2256873" cy="896297"/>
      </dsp:txXfrm>
    </dsp:sp>
    <dsp:sp modelId="{456BAAD0-6E96-49B2-94C8-4BD9BDECF0E6}">
      <dsp:nvSpPr>
        <dsp:cNvPr id="0" name=""/>
        <dsp:cNvSpPr/>
      </dsp:nvSpPr>
      <dsp:spPr>
        <a:xfrm>
          <a:off x="4515125" y="5199183"/>
          <a:ext cx="2256873" cy="915378"/>
        </a:xfrm>
        <a:prstGeom prst="rect">
          <a:avLst/>
        </a:prstGeom>
        <a:solidFill>
          <a:schemeClr val="accent4">
            <a:tint val="40000"/>
            <a:alpha val="90000"/>
            <a:hueOff val="1279324"/>
            <a:satOff val="-6807"/>
            <a:lumOff val="-388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279324"/>
              <a:satOff val="-6807"/>
              <a:lumOff val="-3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pour l'insertion sociale et professionnelle et pour exercer ses rôles sociaux</a:t>
          </a:r>
        </a:p>
      </dsp:txBody>
      <dsp:txXfrm>
        <a:off x="4515125" y="5199183"/>
        <a:ext cx="2256873" cy="915378"/>
      </dsp:txXfrm>
    </dsp:sp>
    <dsp:sp modelId="{56F93A4C-F1F0-4E72-AB0F-C95C9E47EC8C}">
      <dsp:nvSpPr>
        <dsp:cNvPr id="0" name=""/>
        <dsp:cNvSpPr/>
      </dsp:nvSpPr>
      <dsp:spPr>
        <a:xfrm>
          <a:off x="6771999" y="5170373"/>
          <a:ext cx="2256873" cy="972999"/>
        </a:xfrm>
        <a:prstGeom prst="rect">
          <a:avLst/>
        </a:prstGeom>
        <a:solidFill>
          <a:schemeClr val="accent4">
            <a:tint val="40000"/>
            <a:alpha val="90000"/>
            <a:hueOff val="1918986"/>
            <a:satOff val="-10210"/>
            <a:lumOff val="-58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918986"/>
              <a:satOff val="-10210"/>
              <a:lumOff val="-5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pour participer à la vie sociale et se déplacer avec un moyen de transport</a:t>
          </a:r>
        </a:p>
      </dsp:txBody>
      <dsp:txXfrm>
        <a:off x="6771999" y="5170373"/>
        <a:ext cx="2256873" cy="972999"/>
      </dsp:txXfrm>
    </dsp:sp>
    <dsp:sp modelId="{81E38EB5-0D3D-4C53-BFB3-9785F92B6A26}">
      <dsp:nvSpPr>
        <dsp:cNvPr id="0" name=""/>
        <dsp:cNvSpPr/>
      </dsp:nvSpPr>
      <dsp:spPr>
        <a:xfrm>
          <a:off x="9028873" y="5168611"/>
          <a:ext cx="2256873" cy="976522"/>
        </a:xfrm>
        <a:prstGeom prst="rect">
          <a:avLst/>
        </a:prstGeom>
        <a:solidFill>
          <a:schemeClr val="accent4">
            <a:tint val="40000"/>
            <a:alpha val="90000"/>
            <a:hueOff val="2558649"/>
            <a:satOff val="-13614"/>
            <a:lumOff val="-776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2558649"/>
              <a:satOff val="-13614"/>
              <a:lumOff val="-7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en matière de ressources et d'autosuffisance économique</a:t>
          </a:r>
        </a:p>
      </dsp:txBody>
      <dsp:txXfrm>
        <a:off x="9028873" y="5168611"/>
        <a:ext cx="2256873" cy="976522"/>
      </dsp:txXfrm>
    </dsp:sp>
    <dsp:sp modelId="{65C01378-65EB-49A6-94C4-151CE9A18D67}">
      <dsp:nvSpPr>
        <dsp:cNvPr id="0" name=""/>
        <dsp:cNvSpPr/>
      </dsp:nvSpPr>
      <dsp:spPr>
        <a:xfrm rot="10800000">
          <a:off x="0" y="2270130"/>
          <a:ext cx="11287125" cy="2291601"/>
        </a:xfrm>
        <a:prstGeom prst="upArrowCallou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/>
            <a:t>Besoins en matière d’autonomie</a:t>
          </a:r>
          <a:r>
            <a:rPr lang="fr-FR" sz="3200" b="0" kern="1200"/>
            <a:t> </a:t>
          </a:r>
          <a:r>
            <a:rPr lang="fr-FR" sz="1400" b="0" kern="1200"/>
            <a:t>: actes essentiels, autonomie administrative, financière,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kern="1200"/>
            <a:t>mobilité, liens sociaux</a:t>
          </a:r>
          <a:endParaRPr lang="fr-FR" sz="1400" b="1" kern="1200"/>
        </a:p>
      </dsp:txBody>
      <dsp:txXfrm rot="-10800000">
        <a:off x="0" y="2270130"/>
        <a:ext cx="11287125" cy="804352"/>
      </dsp:txXfrm>
    </dsp:sp>
    <dsp:sp modelId="{508B2E31-930D-4068-86B3-374A1F03F338}">
      <dsp:nvSpPr>
        <dsp:cNvPr id="0" name=""/>
        <dsp:cNvSpPr/>
      </dsp:nvSpPr>
      <dsp:spPr>
        <a:xfrm>
          <a:off x="0" y="3074482"/>
          <a:ext cx="2821781" cy="685188"/>
        </a:xfrm>
        <a:prstGeom prst="rect">
          <a:avLst/>
        </a:prstGeom>
        <a:solidFill>
          <a:schemeClr val="accent4">
            <a:tint val="40000"/>
            <a:alpha val="90000"/>
            <a:hueOff val="3198311"/>
            <a:satOff val="-17017"/>
            <a:lumOff val="-969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3198311"/>
              <a:satOff val="-17017"/>
              <a:lumOff val="-9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en lien avec l’entretien personnel </a:t>
          </a:r>
          <a:r>
            <a:rPr lang="fr-FR" sz="1200" kern="1200"/>
            <a:t>(actes de la vie quotidienne : se laver, s’habiller, se faire à manger …)</a:t>
          </a:r>
        </a:p>
      </dsp:txBody>
      <dsp:txXfrm>
        <a:off x="0" y="3074482"/>
        <a:ext cx="2821781" cy="685188"/>
      </dsp:txXfrm>
    </dsp:sp>
    <dsp:sp modelId="{F4EDEFE0-18A8-4E16-AB91-85FE2F0E7946}">
      <dsp:nvSpPr>
        <dsp:cNvPr id="0" name=""/>
        <dsp:cNvSpPr/>
      </dsp:nvSpPr>
      <dsp:spPr>
        <a:xfrm>
          <a:off x="2821781" y="3074482"/>
          <a:ext cx="2821781" cy="685188"/>
        </a:xfrm>
        <a:prstGeom prst="rect">
          <a:avLst/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3837973"/>
              <a:satOff val="-20420"/>
              <a:lumOff val="-11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en lien avec les relations et les interactions avec autrui</a:t>
          </a:r>
        </a:p>
      </dsp:txBody>
      <dsp:txXfrm>
        <a:off x="2821781" y="3074482"/>
        <a:ext cx="2821781" cy="685188"/>
      </dsp:txXfrm>
    </dsp:sp>
    <dsp:sp modelId="{1B024A11-AC41-4A64-B395-40B5339825F5}">
      <dsp:nvSpPr>
        <dsp:cNvPr id="0" name=""/>
        <dsp:cNvSpPr/>
      </dsp:nvSpPr>
      <dsp:spPr>
        <a:xfrm>
          <a:off x="5643562" y="3074482"/>
          <a:ext cx="2821781" cy="685188"/>
        </a:xfrm>
        <a:prstGeom prst="rect">
          <a:avLst/>
        </a:prstGeom>
        <a:solidFill>
          <a:schemeClr val="accent4">
            <a:tint val="40000"/>
            <a:alpha val="90000"/>
            <a:hueOff val="4477635"/>
            <a:satOff val="-23824"/>
            <a:lumOff val="-1357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4477635"/>
              <a:satOff val="-23824"/>
              <a:lumOff val="-13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pour la mobilité</a:t>
          </a:r>
        </a:p>
      </dsp:txBody>
      <dsp:txXfrm>
        <a:off x="5643562" y="3074482"/>
        <a:ext cx="2821781" cy="685188"/>
      </dsp:txXfrm>
    </dsp:sp>
    <dsp:sp modelId="{CB6B4A78-19DC-408C-9BC5-BBC5F55E3BC2}">
      <dsp:nvSpPr>
        <dsp:cNvPr id="0" name=""/>
        <dsp:cNvSpPr/>
      </dsp:nvSpPr>
      <dsp:spPr>
        <a:xfrm>
          <a:off x="8465343" y="3056229"/>
          <a:ext cx="2821781" cy="829489"/>
        </a:xfrm>
        <a:prstGeom prst="rect">
          <a:avLst/>
        </a:prstGeom>
        <a:solidFill>
          <a:schemeClr val="accent4">
            <a:tint val="40000"/>
            <a:alpha val="90000"/>
            <a:hueOff val="5117297"/>
            <a:satOff val="-27227"/>
            <a:lumOff val="-15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117297"/>
              <a:satOff val="-27227"/>
              <a:lumOff val="-15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Besoins pour prendre des décisions adaptées et pour la sécurité </a:t>
          </a:r>
          <a:r>
            <a:rPr lang="fr-FR" sz="900" kern="1200"/>
            <a:t>( par exemple mesures de sécurité à appliquer sur internet, réaction en cas d'incendie, face aux accidents domestiques ...)</a:t>
          </a:r>
        </a:p>
      </dsp:txBody>
      <dsp:txXfrm>
        <a:off x="8465343" y="3056229"/>
        <a:ext cx="2821781" cy="829489"/>
      </dsp:txXfrm>
    </dsp:sp>
    <dsp:sp modelId="{C0A71385-1390-4FCD-8B71-3BBC51A09AF7}">
      <dsp:nvSpPr>
        <dsp:cNvPr id="0" name=""/>
        <dsp:cNvSpPr/>
      </dsp:nvSpPr>
      <dsp:spPr>
        <a:xfrm rot="10800000">
          <a:off x="0" y="38094"/>
          <a:ext cx="11287125" cy="2291601"/>
        </a:xfrm>
        <a:prstGeom prst="upArrowCallou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/>
            <a:t>Besoins en matière de santé somatique ou psychique</a:t>
          </a:r>
        </a:p>
      </dsp:txBody>
      <dsp:txXfrm rot="-10800000">
        <a:off x="0" y="38094"/>
        <a:ext cx="11287125" cy="804352"/>
      </dsp:txXfrm>
    </dsp:sp>
    <dsp:sp modelId="{821A2B0F-DA18-40D9-8D94-4F9D4FBE0098}">
      <dsp:nvSpPr>
        <dsp:cNvPr id="0" name=""/>
        <dsp:cNvSpPr/>
      </dsp:nvSpPr>
      <dsp:spPr>
        <a:xfrm>
          <a:off x="0" y="794223"/>
          <a:ext cx="1343878" cy="902496"/>
        </a:xfrm>
        <a:prstGeom prst="rect">
          <a:avLst/>
        </a:prstGeom>
        <a:solidFill>
          <a:schemeClr val="accent4">
            <a:tint val="40000"/>
            <a:alpha val="90000"/>
            <a:hueOff val="5756959"/>
            <a:satOff val="-30630"/>
            <a:lumOff val="-174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756959"/>
              <a:satOff val="-30630"/>
              <a:lumOff val="-1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en matière de fonctions mentales, psychiques, cognitives et du système nerveux</a:t>
          </a:r>
        </a:p>
      </dsp:txBody>
      <dsp:txXfrm>
        <a:off x="0" y="794223"/>
        <a:ext cx="1343878" cy="902496"/>
      </dsp:txXfrm>
    </dsp:sp>
    <dsp:sp modelId="{964503C0-C014-4933-AFC0-DA66B6DDDE60}">
      <dsp:nvSpPr>
        <dsp:cNvPr id="0" name=""/>
        <dsp:cNvSpPr/>
      </dsp:nvSpPr>
      <dsp:spPr>
        <a:xfrm>
          <a:off x="1252604" y="981077"/>
          <a:ext cx="1135103" cy="697741"/>
        </a:xfrm>
        <a:prstGeom prst="rect">
          <a:avLst/>
        </a:prstGeom>
        <a:solidFill>
          <a:schemeClr val="accent4">
            <a:tint val="40000"/>
            <a:alpha val="90000"/>
            <a:hueOff val="6396622"/>
            <a:satOff val="-34034"/>
            <a:lumOff val="-1939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6396622"/>
              <a:satOff val="-34034"/>
              <a:lumOff val="-19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en matière de fonctions sensorielles</a:t>
          </a:r>
        </a:p>
      </dsp:txBody>
      <dsp:txXfrm>
        <a:off x="1252604" y="981077"/>
        <a:ext cx="1135103" cy="697741"/>
      </dsp:txXfrm>
    </dsp:sp>
    <dsp:sp modelId="{F11BF96B-47AB-419A-B740-186D421F9513}">
      <dsp:nvSpPr>
        <dsp:cNvPr id="0" name=""/>
        <dsp:cNvSpPr/>
      </dsp:nvSpPr>
      <dsp:spPr>
        <a:xfrm>
          <a:off x="2314333" y="970039"/>
          <a:ext cx="835188" cy="726683"/>
        </a:xfrm>
        <a:prstGeom prst="rect">
          <a:avLst/>
        </a:prstGeom>
        <a:solidFill>
          <a:schemeClr val="accent4">
            <a:tint val="40000"/>
            <a:alpha val="90000"/>
            <a:hueOff val="7036283"/>
            <a:satOff val="-37437"/>
            <a:lumOff val="-213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7036283"/>
              <a:satOff val="-37437"/>
              <a:lumOff val="-21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en matière de douleur</a:t>
          </a:r>
        </a:p>
      </dsp:txBody>
      <dsp:txXfrm>
        <a:off x="2314333" y="970039"/>
        <a:ext cx="835188" cy="726683"/>
      </dsp:txXfrm>
    </dsp:sp>
    <dsp:sp modelId="{F42A2FC9-A437-49B7-A99B-12F7D16209F4}">
      <dsp:nvSpPr>
        <dsp:cNvPr id="0" name=""/>
        <dsp:cNvSpPr/>
      </dsp:nvSpPr>
      <dsp:spPr>
        <a:xfrm>
          <a:off x="3070254" y="996487"/>
          <a:ext cx="1290495" cy="700235"/>
        </a:xfrm>
        <a:prstGeom prst="rect">
          <a:avLst/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7675946"/>
              <a:satOff val="-40841"/>
              <a:lumOff val="-23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relatifs à la voix, à la parole et à l’appareil bucco-dentaire</a:t>
          </a:r>
        </a:p>
      </dsp:txBody>
      <dsp:txXfrm>
        <a:off x="3070254" y="996487"/>
        <a:ext cx="1290495" cy="700235"/>
      </dsp:txXfrm>
    </dsp:sp>
    <dsp:sp modelId="{96D025C3-C2C2-4C19-90BC-6DA767430BAB}">
      <dsp:nvSpPr>
        <dsp:cNvPr id="0" name=""/>
        <dsp:cNvSpPr/>
      </dsp:nvSpPr>
      <dsp:spPr>
        <a:xfrm>
          <a:off x="4343420" y="794524"/>
          <a:ext cx="1145928" cy="902195"/>
        </a:xfrm>
        <a:prstGeom prst="rect">
          <a:avLst/>
        </a:prstGeom>
        <a:solidFill>
          <a:schemeClr val="accent4">
            <a:tint val="40000"/>
            <a:alpha val="90000"/>
            <a:hueOff val="8315608"/>
            <a:satOff val="-44244"/>
            <a:lumOff val="-252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8315608"/>
              <a:satOff val="-44244"/>
              <a:lumOff val="-25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en matière de fonctions cardio-vasculaire, hématopoïétique, immunitaire et respiratoire</a:t>
          </a:r>
        </a:p>
      </dsp:txBody>
      <dsp:txXfrm>
        <a:off x="4343420" y="794524"/>
        <a:ext cx="1145928" cy="902195"/>
      </dsp:txXfrm>
    </dsp:sp>
    <dsp:sp modelId="{1016E92E-F1FF-404F-B2B6-0AA52C424BBA}">
      <dsp:nvSpPr>
        <dsp:cNvPr id="0" name=""/>
        <dsp:cNvSpPr/>
      </dsp:nvSpPr>
      <dsp:spPr>
        <a:xfrm>
          <a:off x="5948890" y="903736"/>
          <a:ext cx="966965" cy="869182"/>
        </a:xfrm>
        <a:prstGeom prst="rect">
          <a:avLst/>
        </a:prstGeom>
        <a:solidFill>
          <a:schemeClr val="accent4">
            <a:tint val="40000"/>
            <a:alpha val="90000"/>
            <a:hueOff val="8955270"/>
            <a:satOff val="-47647"/>
            <a:lumOff val="-2714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8955270"/>
              <a:satOff val="-47647"/>
              <a:lumOff val="-27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en matière de fonctions digestive, métabolique et endocrinienne</a:t>
          </a:r>
        </a:p>
      </dsp:txBody>
      <dsp:txXfrm>
        <a:off x="5948890" y="903736"/>
        <a:ext cx="966965" cy="869182"/>
      </dsp:txXfrm>
    </dsp:sp>
    <dsp:sp modelId="{943FD873-AB2D-4276-B170-10D11EDDFE23}">
      <dsp:nvSpPr>
        <dsp:cNvPr id="0" name=""/>
        <dsp:cNvSpPr/>
      </dsp:nvSpPr>
      <dsp:spPr>
        <a:xfrm>
          <a:off x="6917078" y="895350"/>
          <a:ext cx="1586787" cy="875047"/>
        </a:xfrm>
        <a:prstGeom prst="rect">
          <a:avLst/>
        </a:prstGeom>
        <a:solidFill>
          <a:schemeClr val="accent4">
            <a:tint val="40000"/>
            <a:alpha val="90000"/>
            <a:hueOff val="9594932"/>
            <a:satOff val="-51051"/>
            <a:lumOff val="-2908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9594932"/>
              <a:satOff val="-51051"/>
              <a:lumOff val="-29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/>
            <a:t>Besoins en matière de fonctions génito-urinaire et reproductive</a:t>
          </a:r>
        </a:p>
      </dsp:txBody>
      <dsp:txXfrm>
        <a:off x="6917078" y="895350"/>
        <a:ext cx="1586787" cy="875047"/>
      </dsp:txXfrm>
    </dsp:sp>
    <dsp:sp modelId="{01B4C6F5-B2AD-4B90-8F58-04D9F532A5FC}">
      <dsp:nvSpPr>
        <dsp:cNvPr id="0" name=""/>
        <dsp:cNvSpPr/>
      </dsp:nvSpPr>
      <dsp:spPr>
        <a:xfrm>
          <a:off x="8386667" y="971550"/>
          <a:ext cx="1089096" cy="619253"/>
        </a:xfrm>
        <a:prstGeom prst="rect">
          <a:avLst/>
        </a:prstGeom>
        <a:solidFill>
          <a:schemeClr val="accent4">
            <a:tint val="40000"/>
            <a:alpha val="90000"/>
            <a:hueOff val="10234594"/>
            <a:satOff val="-54454"/>
            <a:lumOff val="-310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234594"/>
              <a:satOff val="-54454"/>
              <a:lumOff val="-31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/>
            <a:t>Besoins en matière de fonctions locomotrices</a:t>
          </a:r>
          <a:endParaRPr lang="fr-FR" sz="900" kern="1200"/>
        </a:p>
      </dsp:txBody>
      <dsp:txXfrm>
        <a:off x="8386667" y="971550"/>
        <a:ext cx="1089096" cy="619253"/>
      </dsp:txXfrm>
    </dsp:sp>
    <dsp:sp modelId="{675C54B9-9C31-4D3B-B145-BE8947A28FAA}">
      <dsp:nvSpPr>
        <dsp:cNvPr id="0" name=""/>
        <dsp:cNvSpPr/>
      </dsp:nvSpPr>
      <dsp:spPr>
        <a:xfrm>
          <a:off x="9417055" y="847726"/>
          <a:ext cx="992413" cy="752611"/>
        </a:xfrm>
        <a:prstGeom prst="rect">
          <a:avLst/>
        </a:prstGeom>
        <a:solidFill>
          <a:schemeClr val="accent4">
            <a:tint val="40000"/>
            <a:alpha val="90000"/>
            <a:hueOff val="10874256"/>
            <a:satOff val="-57858"/>
            <a:lumOff val="-3296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74256"/>
              <a:satOff val="-57858"/>
              <a:lumOff val="-32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/>
            <a:t>Besoins relatifs à la peau et aux structures associées</a:t>
          </a:r>
        </a:p>
      </dsp:txBody>
      <dsp:txXfrm>
        <a:off x="9417055" y="847726"/>
        <a:ext cx="992413" cy="752611"/>
      </dsp:txXfrm>
    </dsp:sp>
    <dsp:sp modelId="{917A2178-91D9-4168-9ADD-39B5CF66F040}">
      <dsp:nvSpPr>
        <dsp:cNvPr id="0" name=""/>
        <dsp:cNvSpPr/>
      </dsp:nvSpPr>
      <dsp:spPr>
        <a:xfrm>
          <a:off x="10388295" y="838205"/>
          <a:ext cx="898829" cy="733542"/>
        </a:xfrm>
        <a:prstGeom prst="rect">
          <a:avLst/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/>
            <a:t>Besoins pour entretenir et prendre soin de sa santé</a:t>
          </a:r>
          <a:endParaRPr lang="fr-FR" sz="900" b="0" i="0" u="none" kern="1200"/>
        </a:p>
      </dsp:txBody>
      <dsp:txXfrm>
        <a:off x="10388295" y="838205"/>
        <a:ext cx="898829" cy="7335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B3999-6E8D-4706-88A7-D78AF9415C96}">
      <dsp:nvSpPr>
        <dsp:cNvPr id="0" name=""/>
        <dsp:cNvSpPr/>
      </dsp:nvSpPr>
      <dsp:spPr>
        <a:xfrm>
          <a:off x="162951" y="114925"/>
          <a:ext cx="1989564" cy="9947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/>
            <a:t>Prestations directes</a:t>
          </a:r>
        </a:p>
      </dsp:txBody>
      <dsp:txXfrm>
        <a:off x="192087" y="144061"/>
        <a:ext cx="1931292" cy="936510"/>
      </dsp:txXfrm>
    </dsp:sp>
    <dsp:sp modelId="{F2855BE2-4ACB-43E8-B358-7E9D3CE0F02A}">
      <dsp:nvSpPr>
        <dsp:cNvPr id="0" name=""/>
        <dsp:cNvSpPr/>
      </dsp:nvSpPr>
      <dsp:spPr>
        <a:xfrm>
          <a:off x="361907" y="1109708"/>
          <a:ext cx="363159" cy="1080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761"/>
              </a:lnTo>
              <a:lnTo>
                <a:pt x="363159" y="10807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D12F3-8339-48B5-AB1C-723F696CFD09}">
      <dsp:nvSpPr>
        <dsp:cNvPr id="0" name=""/>
        <dsp:cNvSpPr/>
      </dsp:nvSpPr>
      <dsp:spPr>
        <a:xfrm>
          <a:off x="725067" y="1188285"/>
          <a:ext cx="4898944" cy="2004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Prestations de soins, de maintien et de développement des capacités fonctionnelles :</a:t>
          </a:r>
          <a:r>
            <a:rPr lang="fr-FR" sz="1600" b="1" kern="1200">
              <a:solidFill>
                <a:srgbClr val="C00000"/>
              </a:solidFill>
            </a:rPr>
            <a:t> Nb ETP</a:t>
          </a:r>
          <a:endParaRPr lang="fr-FR" sz="1600" b="1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Soins somatiques et psychiques 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Soins médicaux à visée préventive, curative et palliative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Soins techniques et de surveillance infirmiers ou délégués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Prestations des psychologues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Prestations des pharmaciens et préparateurs en pharmacie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Rééducation et réadaptation fonctionnelle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Prestations des auxiliaires médicaux, des instructeurs en locomotion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000" kern="1200"/>
        </a:p>
      </dsp:txBody>
      <dsp:txXfrm>
        <a:off x="783773" y="1246991"/>
        <a:ext cx="4781532" cy="1886954"/>
      </dsp:txXfrm>
    </dsp:sp>
    <dsp:sp modelId="{821BED3D-CF88-4E0E-BD87-FCE5BE7888D7}">
      <dsp:nvSpPr>
        <dsp:cNvPr id="0" name=""/>
        <dsp:cNvSpPr/>
      </dsp:nvSpPr>
      <dsp:spPr>
        <a:xfrm>
          <a:off x="361907" y="1109708"/>
          <a:ext cx="412755" cy="4529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9711"/>
              </a:lnTo>
              <a:lnTo>
                <a:pt x="412755" y="452971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526FA-FAD9-4746-90A2-F808FA88C384}">
      <dsp:nvSpPr>
        <dsp:cNvPr id="0" name=""/>
        <dsp:cNvSpPr/>
      </dsp:nvSpPr>
      <dsp:spPr>
        <a:xfrm>
          <a:off x="774662" y="4893223"/>
          <a:ext cx="4897671" cy="14923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Prestations pour la participation sociale : </a:t>
          </a:r>
          <a:r>
            <a:rPr lang="fr-FR" sz="1600" b="1" kern="1200">
              <a:solidFill>
                <a:srgbClr val="C00000"/>
              </a:solidFill>
            </a:rPr>
            <a:t>Nb ETP</a:t>
          </a:r>
          <a:endParaRPr lang="fr-FR" sz="1600" b="1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/>
            <a:t>Accompagnements pour exercer ses droits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/>
            <a:t>Accompagnements au logement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/>
            <a:t>Accompagnements pour exercer ses rôles sociaux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/>
            <a:t>Accompagnements pour participer à la vie sociale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/>
            <a:t>Accompagnements en matière de ressources et d’autogestion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0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b="0" kern="1200"/>
        </a:p>
      </dsp:txBody>
      <dsp:txXfrm>
        <a:off x="818373" y="4936934"/>
        <a:ext cx="4810249" cy="1404970"/>
      </dsp:txXfrm>
    </dsp:sp>
    <dsp:sp modelId="{0D54FD14-4FC8-497D-9031-65CB8A7A97C3}">
      <dsp:nvSpPr>
        <dsp:cNvPr id="0" name=""/>
        <dsp:cNvSpPr/>
      </dsp:nvSpPr>
      <dsp:spPr>
        <a:xfrm>
          <a:off x="361907" y="1109708"/>
          <a:ext cx="394657" cy="2982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2014"/>
              </a:lnTo>
              <a:lnTo>
                <a:pt x="394657" y="298201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00844-DDF6-4CFC-B994-DF13E89F82DC}">
      <dsp:nvSpPr>
        <dsp:cNvPr id="0" name=""/>
        <dsp:cNvSpPr/>
      </dsp:nvSpPr>
      <dsp:spPr>
        <a:xfrm>
          <a:off x="756565" y="3467720"/>
          <a:ext cx="4895634" cy="12480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Prestations en matière d’autonomie :</a:t>
          </a:r>
          <a:r>
            <a:rPr lang="fr-FR" sz="1600" b="1" kern="1200">
              <a:solidFill>
                <a:srgbClr val="C00000"/>
              </a:solidFill>
            </a:rPr>
            <a:t> Nb ETP</a:t>
          </a:r>
          <a:endParaRPr lang="fr-FR" sz="1600" b="1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Prestations en matière d'autonomie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Accompagnements pour les actes de la vie quotidienne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Accompagnements pour la communication et les relations avec autrui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/>
            <a:t>Accompagnements pour prendre des décisions adaptées et pour la sécurité</a:t>
          </a:r>
          <a:r>
            <a:rPr lang="fr-FR" sz="1100" b="0" u="none" kern="1200"/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endParaRPr lang="fr-FR" sz="1100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700" kern="1200"/>
        </a:p>
      </dsp:txBody>
      <dsp:txXfrm>
        <a:off x="793118" y="3504273"/>
        <a:ext cx="4822528" cy="1174898"/>
      </dsp:txXfrm>
    </dsp:sp>
    <dsp:sp modelId="{4648E2DF-5826-41E5-B615-5F2838423FD5}">
      <dsp:nvSpPr>
        <dsp:cNvPr id="0" name=""/>
        <dsp:cNvSpPr/>
      </dsp:nvSpPr>
      <dsp:spPr>
        <a:xfrm>
          <a:off x="6163637" y="74826"/>
          <a:ext cx="2263209" cy="1496809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Prestations indirectes </a:t>
          </a:r>
          <a:r>
            <a:rPr lang="fr-FR" sz="1100" kern="1200"/>
            <a:t>(pilotage et fonctions supports)</a:t>
          </a:r>
        </a:p>
      </dsp:txBody>
      <dsp:txXfrm>
        <a:off x="6207477" y="118666"/>
        <a:ext cx="2175529" cy="1409129"/>
      </dsp:txXfrm>
    </dsp:sp>
    <dsp:sp modelId="{5DF97792-029D-4547-A36D-DB8AC956017E}">
      <dsp:nvSpPr>
        <dsp:cNvPr id="0" name=""/>
        <dsp:cNvSpPr/>
      </dsp:nvSpPr>
      <dsp:spPr>
        <a:xfrm>
          <a:off x="6389958" y="1571635"/>
          <a:ext cx="640412" cy="3588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8975"/>
              </a:lnTo>
              <a:lnTo>
                <a:pt x="640412" y="358897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213CC-95D0-4DBF-B1AE-66C6A8A98C44}">
      <dsp:nvSpPr>
        <dsp:cNvPr id="0" name=""/>
        <dsp:cNvSpPr/>
      </dsp:nvSpPr>
      <dsp:spPr>
        <a:xfrm>
          <a:off x="7030371" y="4384670"/>
          <a:ext cx="4262331" cy="1551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Fonctions logistiques : </a:t>
          </a:r>
          <a:r>
            <a:rPr lang="fr-FR" sz="1600" b="1" kern="1200">
              <a:solidFill>
                <a:srgbClr val="C00000"/>
              </a:solidFill>
            </a:rPr>
            <a:t>Nb ETP</a:t>
          </a:r>
          <a:endParaRPr lang="fr-FR" sz="1600" b="1" kern="120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Locaux et autres ressources pour accueillir 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r>
            <a:rPr lang="fr-FR" sz="1100" kern="1200"/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/>
            <a:t>Fournir des repas 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r>
            <a:rPr lang="fr-FR" sz="1100" kern="1200"/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/>
            <a:t>Entretenir le linge 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r>
            <a:rPr lang="fr-FR" sz="1100" kern="1200"/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Transports liés au projet individuel 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  <a:r>
            <a:rPr lang="fr-FR" sz="1100" kern="1200"/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>
        <a:off x="7075824" y="4430123"/>
        <a:ext cx="4171425" cy="1460974"/>
      </dsp:txXfrm>
    </dsp:sp>
    <dsp:sp modelId="{83B62DA3-FF6E-4216-BA0D-3CB960AE429F}">
      <dsp:nvSpPr>
        <dsp:cNvPr id="0" name=""/>
        <dsp:cNvSpPr/>
      </dsp:nvSpPr>
      <dsp:spPr>
        <a:xfrm>
          <a:off x="6389958" y="1571635"/>
          <a:ext cx="658876" cy="1526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6622"/>
              </a:lnTo>
              <a:lnTo>
                <a:pt x="658876" y="152662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398CA4-FB2B-4398-B3CC-5D81932A02EC}">
      <dsp:nvSpPr>
        <dsp:cNvPr id="0" name=""/>
        <dsp:cNvSpPr/>
      </dsp:nvSpPr>
      <dsp:spPr>
        <a:xfrm>
          <a:off x="7048834" y="1915183"/>
          <a:ext cx="4334640" cy="2366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Fonctions Gérer, manager, coopérer : </a:t>
          </a:r>
          <a:r>
            <a:rPr lang="fr-FR" sz="1600" b="1" kern="1200">
              <a:solidFill>
                <a:srgbClr val="C00000"/>
              </a:solidFill>
            </a:rPr>
            <a:t>Nb ETP</a:t>
          </a:r>
          <a:endParaRPr lang="fr-FR" sz="1600" b="1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/>
            <a:t>Gestion des ressources humaines et du dialogue social </a:t>
          </a:r>
          <a:r>
            <a:rPr lang="fr-FR" sz="1100" b="0" u="none" kern="1200"/>
            <a:t>: </a:t>
          </a:r>
          <a:r>
            <a:rPr lang="fr-FR" sz="1050" b="0" u="none" kern="1200"/>
            <a:t>pilotage/direction, GPEC/formation/conditions de travail :  </a:t>
          </a:r>
          <a:r>
            <a:rPr lang="fr-FR" sz="1050" b="0" u="none" kern="1200">
              <a:solidFill>
                <a:srgbClr val="C00000"/>
              </a:solidFill>
            </a:rPr>
            <a:t>Nb ETP</a:t>
          </a:r>
          <a:endParaRPr lang="fr-FR" sz="1050" b="0" u="none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u="none" kern="1200"/>
            <a:t>Gestion administrative budgétaire</a:t>
          </a:r>
          <a:r>
            <a:rPr lang="fr-FR" sz="1100" b="0" u="none" kern="1200"/>
            <a:t>, </a:t>
          </a:r>
          <a:r>
            <a:rPr lang="fr-FR" sz="1400" b="0" u="none" kern="1200"/>
            <a:t>financière et comptable 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/>
            <a:t> Information et communication </a:t>
          </a:r>
          <a:r>
            <a:rPr lang="fr-FR" sz="1100" b="0" u="none" kern="1200"/>
            <a:t>: </a:t>
          </a:r>
          <a:r>
            <a:rPr lang="fr-FR" sz="1050" b="0" u="none" kern="1200"/>
            <a:t>système d’information, gestion des données 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b="0" u="none" kern="1200"/>
            <a:t> </a:t>
          </a:r>
          <a:r>
            <a:rPr lang="fr-FR" sz="1400" b="0" u="none" kern="1200"/>
            <a:t>Qualité et sécurité </a:t>
          </a:r>
          <a:r>
            <a:rPr lang="fr-FR" sz="1100" b="0" u="none" kern="1200"/>
            <a:t>:  a</a:t>
          </a:r>
          <a:r>
            <a:rPr lang="fr-FR" sz="1050" b="0" u="none" kern="1200"/>
            <a:t>nalyse des pratiques/espaces ressources et soutien au personnel : </a:t>
          </a:r>
          <a:r>
            <a:rPr lang="fr-FR" sz="1050" b="0" u="none" kern="1200">
              <a:solidFill>
                <a:srgbClr val="C00000"/>
              </a:solidFill>
            </a:rPr>
            <a:t>Nb ETP ou convention</a:t>
          </a:r>
          <a:endParaRPr lang="fr-FR" sz="1050" b="0" u="none" kern="120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/>
            <a:t>Relations avec le territoire : </a:t>
          </a:r>
          <a:r>
            <a:rPr lang="fr-FR" sz="1050" b="0" u="none" kern="1200"/>
            <a:t>conventions, appui-ressources institutionnel</a:t>
          </a:r>
          <a:r>
            <a:rPr lang="fr-FR" sz="1050" b="0" u="none" kern="1200">
              <a:solidFill>
                <a:schemeClr val="tx1"/>
              </a:solidFill>
            </a:rPr>
            <a:t> </a:t>
          </a:r>
          <a:r>
            <a:rPr lang="fr-FR" sz="1600" b="0" kern="1200">
              <a:solidFill>
                <a:schemeClr val="tx1"/>
              </a:solidFill>
            </a:rPr>
            <a:t>: </a:t>
          </a:r>
          <a:r>
            <a:rPr lang="fr-FR" sz="1100" b="0" u="none" kern="1200">
              <a:solidFill>
                <a:srgbClr val="C00000"/>
              </a:solidFill>
            </a:rPr>
            <a:t>Nb ETP</a:t>
          </a:r>
        </a:p>
      </dsp:txBody>
      <dsp:txXfrm>
        <a:off x="7118136" y="1984485"/>
        <a:ext cx="4196036" cy="2227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197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86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200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859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8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63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701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924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33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092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62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8602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47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3142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419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5799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7102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2766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6618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676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347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24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755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429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8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55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7439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2439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5104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7129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5485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1166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4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7632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1291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599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9606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4269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6342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526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0069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791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3092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5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41186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6583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29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295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0658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7487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55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70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18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126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57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466DB-F608-4642-88C4-70E4E3F2EBB1}" type="datetimeFigureOut">
              <a:rPr lang="fr-FR" smtClean="0"/>
              <a:t>10/07/2025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76F54-1AB9-4A9A-A1EC-673696CB2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2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10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15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7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0B15-F1AE-4F75-BEFC-3449EABDA09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10/07/2025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24D0-3992-43E4-B549-45DB28EC41F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6600" b="1"/>
              <a:t>SCHEMA GRILLE DES BESOINS ET DES PRESTATIONS SERAFIN PH</a:t>
            </a:r>
          </a:p>
        </p:txBody>
      </p:sp>
    </p:spTree>
    <p:extLst>
      <p:ext uri="{BB962C8B-B14F-4D97-AF65-F5344CB8AC3E}">
        <p14:creationId xmlns:p14="http://schemas.microsoft.com/office/powerpoint/2010/main" val="268846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550" y="2946400"/>
            <a:ext cx="10515600" cy="1325563"/>
          </a:xfrm>
        </p:spPr>
        <p:txBody>
          <a:bodyPr/>
          <a:lstStyle/>
          <a:p>
            <a:pPr algn="ctr"/>
            <a:r>
              <a:rPr lang="fr-FR"/>
              <a:t>BESOINS SECTEUR MS</a:t>
            </a:r>
          </a:p>
        </p:txBody>
      </p:sp>
    </p:spTree>
    <p:extLst>
      <p:ext uri="{BB962C8B-B14F-4D97-AF65-F5344CB8AC3E}">
        <p14:creationId xmlns:p14="http://schemas.microsoft.com/office/powerpoint/2010/main" val="1093316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733342"/>
              </p:ext>
            </p:extLst>
          </p:nvPr>
        </p:nvGraphicFramePr>
        <p:xfrm>
          <a:off x="371475" y="171450"/>
          <a:ext cx="11287125" cy="614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93963" y="1772928"/>
            <a:ext cx="1104155" cy="48945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21629" y="1809372"/>
            <a:ext cx="528638" cy="41657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708" y="3801835"/>
            <a:ext cx="55207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60" y="3870324"/>
            <a:ext cx="577850" cy="43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3632199"/>
            <a:ext cx="50270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15268" y="6066319"/>
            <a:ext cx="323116" cy="36579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738" y="6093028"/>
            <a:ext cx="3810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380" y="6066319"/>
            <a:ext cx="450960" cy="35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84" y="6020195"/>
            <a:ext cx="2857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997854" y="6056781"/>
            <a:ext cx="304826" cy="347502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173952" y="6096076"/>
            <a:ext cx="359695" cy="24386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166152" y="6075069"/>
            <a:ext cx="560550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45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08275"/>
            <a:ext cx="10515600" cy="1325563"/>
          </a:xfrm>
        </p:spPr>
        <p:txBody>
          <a:bodyPr/>
          <a:lstStyle/>
          <a:p>
            <a:pPr algn="ctr"/>
            <a:r>
              <a:rPr lang="fr-FR"/>
              <a:t>PRESTATIONS SECTEUR MS</a:t>
            </a:r>
          </a:p>
        </p:txBody>
      </p:sp>
    </p:spTree>
    <p:extLst>
      <p:ext uri="{BB962C8B-B14F-4D97-AF65-F5344CB8AC3E}">
        <p14:creationId xmlns:p14="http://schemas.microsoft.com/office/powerpoint/2010/main" val="261247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23824" y="142875"/>
          <a:ext cx="11896725" cy="6486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23312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2E7C924DAC29498ED46FC1396FFF84" ma:contentTypeVersion="16" ma:contentTypeDescription="Crée un document." ma:contentTypeScope="" ma:versionID="d4acdb64fe2c02270ad812706fcee4b2">
  <xsd:schema xmlns:xsd="http://www.w3.org/2001/XMLSchema" xmlns:xs="http://www.w3.org/2001/XMLSchema" xmlns:p="http://schemas.microsoft.com/office/2006/metadata/properties" xmlns:ns2="321ccc44-0f2b-4aea-ae62-78b90a3d779b" xmlns:ns3="4d11a323-ad4c-48df-9e37-990bc010f595" targetNamespace="http://schemas.microsoft.com/office/2006/metadata/properties" ma:root="true" ma:fieldsID="f942b319be0648360e3be393ee0612ff" ns2:_="" ns3:_="">
    <xsd:import namespace="321ccc44-0f2b-4aea-ae62-78b90a3d779b"/>
    <xsd:import namespace="4d11a323-ad4c-48df-9e37-990bc010f5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ccc44-0f2b-4aea-ae62-78b90a3d7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ab319c48-48f3-43e4-a9bf-254201f88a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11a323-ad4c-48df-9e37-990bc010f59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cef7f0b-13a3-4286-81c8-4a6dbdca159a}" ma:internalName="TaxCatchAll" ma:showField="CatchAllData" ma:web="4d11a323-ad4c-48df-9e37-990bc010f5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11a323-ad4c-48df-9e37-990bc010f595" xsi:nil="true"/>
    <lcf76f155ced4ddcb4097134ff3c332f xmlns="321ccc44-0f2b-4aea-ae62-78b90a3d779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AC1628-E103-432D-A426-051D8A7940EE}">
  <ds:schemaRefs>
    <ds:schemaRef ds:uri="321ccc44-0f2b-4aea-ae62-78b90a3d779b"/>
    <ds:schemaRef ds:uri="4d11a323-ad4c-48df-9e37-990bc010f5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7611372-9F75-4E5A-987E-B6F1E4BB8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131BDB-2EC5-4C13-98C3-FBE4C6313222}">
  <ds:schemaRefs>
    <ds:schemaRef ds:uri="321ccc44-0f2b-4aea-ae62-78b90a3d779b"/>
    <ds:schemaRef ds:uri="4d11a323-ad4c-48df-9e37-990bc010f59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Grand écran</PresentationFormat>
  <Paragraphs>62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1_Thème Office</vt:lpstr>
      <vt:lpstr>2_Thème Office</vt:lpstr>
      <vt:lpstr>3_Thème Office</vt:lpstr>
      <vt:lpstr>4_Thème Office</vt:lpstr>
      <vt:lpstr>SCHEMA GRILLE DES BESOINS ET DES PRESTATIONS SERAFIN PH</vt:lpstr>
      <vt:lpstr>BESOINS SECTEUR MS</vt:lpstr>
      <vt:lpstr>Présentation PowerPoint</vt:lpstr>
      <vt:lpstr>PRESTATIONS SECTEUR MS</vt:lpstr>
      <vt:lpstr>Présentation PowerPoint</vt:lpstr>
    </vt:vector>
  </TitlesOfParts>
  <Company>COALLIA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 GRILLE DES BESOINS ET DES PRESTATIONS SERAFIN PH</dc:title>
  <dc:creator>ROUIBI, Souhad</dc:creator>
  <cp:lastModifiedBy>ROUIBI, Souhad</cp:lastModifiedBy>
  <cp:revision>1</cp:revision>
  <dcterms:created xsi:type="dcterms:W3CDTF">2022-05-02T08:31:52Z</dcterms:created>
  <dcterms:modified xsi:type="dcterms:W3CDTF">2025-07-10T14:07:02Z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0x010100F52E7C924DAC29498ED46FC1396FFF84</vt:lpwstr>
  </property>
  <property fmtid="{D5CDD505-2E9C-101B-9397-08002B2CF9AE}" pid="3" name="MSIP_Label_72db4a9e-ca0d-4be2-b834-9c0c12cfa0eb_Enabled">
    <vt:lpwstr>true</vt:lpwstr>
  </property>
  <property fmtid="{D5CDD505-2E9C-101B-9397-08002B2CF9AE}" pid="4" name="MSIP_Label_72db4a9e-ca0d-4be2-b834-9c0c12cfa0eb_Method">
    <vt:lpwstr>Standard</vt:lpwstr>
  </property>
  <property fmtid="{D5CDD505-2E9C-101B-9397-08002B2CF9AE}" pid="5" name="MSIP_Label_72db4a9e-ca0d-4be2-b834-9c0c12cfa0eb_Name">
    <vt:lpwstr>defa4170-0d19-0005-0004-bc88714345d2</vt:lpwstr>
  </property>
  <property fmtid="{D5CDD505-2E9C-101B-9397-08002B2CF9AE}" pid="6" name="MSIP_Label_72db4a9e-ca0d-4be2-b834-9c0c12cfa0eb_SiteId">
    <vt:lpwstr>46e421ad-bbd9-4fae-8d7d-aad8830601f0</vt:lpwstr>
  </property>
  <property fmtid="{D5CDD505-2E9C-101B-9397-08002B2CF9AE}" pid="7" name="MSIP_Label_72db4a9e-ca0d-4be2-b834-9c0c12cfa0eb_ContentBits">
    <vt:lpwstr>0</vt:lpwstr>
  </property>
  <property fmtid="{D5CDD505-2E9C-101B-9397-08002B2CF9AE}" pid="8" name="MSIP_Label_72db4a9e-ca0d-4be2-b834-9c0c12cfa0eb_ActionId">
    <vt:lpwstr>4204b278-033e-47b8-a444-aa1cd25a13eb</vt:lpwstr>
  </property>
  <property fmtid="{D5CDD505-2E9C-101B-9397-08002B2CF9AE}" pid="9" name="MSIP_Label_72db4a9e-ca0d-4be2-b834-9c0c12cfa0eb_SetDate">
    <vt:lpwstr>2024-11-07T12:11:53Z</vt:lpwstr>
  </property>
  <property fmtid="{D5CDD505-2E9C-101B-9397-08002B2CF9AE}" pid="10" name="MediaServiceImageTags">
    <vt:lpwstr/>
  </property>
</Properties>
</file>