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60" r:id="rId5"/>
    <p:sldId id="258" r:id="rId6"/>
    <p:sldId id="263" r:id="rId7"/>
    <p:sldId id="262" r:id="rId8"/>
    <p:sldId id="261" r:id="rId9"/>
    <p:sldId id="265" r:id="rId10"/>
    <p:sldId id="264" r:id="rId11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D7A7CD0-1096-5DA5-EE39-1A208C1D153F}" v="49" dt="2024-11-07T12:21:40.675"/>
    <p1510:client id="{68568623-8750-53BF-577C-B1989A104768}" v="17" dt="2024-11-07T12:23:10.94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9" d="100"/>
          <a:sy n="79" d="100"/>
        </p:scale>
        <p:origin x="134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4E570AE-10D1-4AE5-A05E-7F1E72DE110A}" type="doc">
      <dgm:prSet loTypeId="urn:microsoft.com/office/officeart/2005/8/layout/hierarchy3" loCatId="list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fr-FR"/>
        </a:p>
      </dgm:t>
    </dgm:pt>
    <dgm:pt modelId="{2431B3EE-7EB5-41CF-B68C-AE66D7ED8ECE}">
      <dgm:prSet phldrT="[Texte]"/>
      <dgm:spPr/>
      <dgm:t>
        <a:bodyPr/>
        <a:lstStyle/>
        <a:p>
          <a:r>
            <a:rPr lang="fr-FR" dirty="0"/>
            <a:t>Prestations directes</a:t>
          </a:r>
        </a:p>
      </dgm:t>
    </dgm:pt>
    <dgm:pt modelId="{C44D1915-089B-4A36-9E7E-E00955F9DAC4}" type="parTrans" cxnId="{2FDD58F8-031C-4666-BE7F-B8133ABA8821}">
      <dgm:prSet/>
      <dgm:spPr/>
      <dgm:t>
        <a:bodyPr/>
        <a:lstStyle/>
        <a:p>
          <a:endParaRPr lang="fr-FR"/>
        </a:p>
      </dgm:t>
    </dgm:pt>
    <dgm:pt modelId="{FB1330B7-87D2-4F7D-9CF3-F4151C89088D}" type="sibTrans" cxnId="{2FDD58F8-031C-4666-BE7F-B8133ABA8821}">
      <dgm:prSet/>
      <dgm:spPr/>
      <dgm:t>
        <a:bodyPr/>
        <a:lstStyle/>
        <a:p>
          <a:endParaRPr lang="fr-FR"/>
        </a:p>
      </dgm:t>
    </dgm:pt>
    <dgm:pt modelId="{E9EFD6B2-D3FC-4378-AF32-72F8196F1007}">
      <dgm:prSet phldrT="[Texte]" custT="1"/>
      <dgm:spPr/>
      <dgm:t>
        <a:bodyPr/>
        <a:lstStyle/>
        <a:p>
          <a:r>
            <a:rPr lang="fr-FR" sz="1800" b="1" dirty="0"/>
            <a:t>Prestations en matière d’autonomie :</a:t>
          </a:r>
          <a:r>
            <a:rPr lang="fr-FR" sz="1800" b="1" dirty="0">
              <a:solidFill>
                <a:srgbClr val="C00000"/>
              </a:solidFill>
            </a:rPr>
            <a:t> Nb ETP</a:t>
          </a:r>
          <a:endParaRPr lang="fr-FR" sz="1800" b="1" dirty="0"/>
        </a:p>
        <a:p>
          <a:r>
            <a:rPr lang="fr-FR" sz="1200" dirty="0"/>
            <a:t>Prestations en matière d'autonomie</a:t>
          </a:r>
          <a:r>
            <a:rPr lang="fr-FR" sz="1200" b="0" u="none" dirty="0"/>
            <a:t>: </a:t>
          </a:r>
          <a:r>
            <a:rPr lang="fr-FR" sz="1200" b="0" u="none" dirty="0">
              <a:solidFill>
                <a:srgbClr val="C00000"/>
              </a:solidFill>
            </a:rPr>
            <a:t>Nb ETP</a:t>
          </a:r>
          <a:endParaRPr lang="fr-FR" sz="1200" dirty="0"/>
        </a:p>
        <a:p>
          <a:r>
            <a:rPr lang="fr-FR" sz="1200" dirty="0"/>
            <a:t>Accompagnements pour les actes de la vie quotidienne</a:t>
          </a:r>
          <a:r>
            <a:rPr lang="fr-FR" sz="1200" b="0" u="none" dirty="0"/>
            <a:t>: </a:t>
          </a:r>
          <a:r>
            <a:rPr lang="fr-FR" sz="1200" b="0" u="none" dirty="0">
              <a:solidFill>
                <a:srgbClr val="C00000"/>
              </a:solidFill>
            </a:rPr>
            <a:t>Nb ETP</a:t>
          </a:r>
          <a:endParaRPr lang="fr-FR" sz="1200" dirty="0"/>
        </a:p>
        <a:p>
          <a:r>
            <a:rPr lang="fr-FR" sz="1200" dirty="0"/>
            <a:t>Accompagnements pour la communication et les relations avec autrui</a:t>
          </a:r>
          <a:r>
            <a:rPr lang="fr-FR" sz="1200" b="0" u="none" dirty="0"/>
            <a:t>: </a:t>
          </a:r>
          <a:r>
            <a:rPr lang="fr-FR" sz="1200" b="0" u="none" dirty="0">
              <a:solidFill>
                <a:srgbClr val="C00000"/>
              </a:solidFill>
            </a:rPr>
            <a:t>Nb ETP</a:t>
          </a:r>
          <a:endParaRPr lang="fr-FR" sz="1200" dirty="0"/>
        </a:p>
        <a:p>
          <a:r>
            <a:rPr lang="fr-FR" sz="1200" dirty="0"/>
            <a:t>Accompagnements pour prendre des décisions adaptées et pour la sécurité</a:t>
          </a:r>
          <a:r>
            <a:rPr lang="fr-FR" sz="1200" b="0" u="none" dirty="0"/>
            <a:t>: </a:t>
          </a:r>
          <a:r>
            <a:rPr lang="fr-FR" sz="1200" b="0" u="none" dirty="0">
              <a:solidFill>
                <a:srgbClr val="C00000"/>
              </a:solidFill>
            </a:rPr>
            <a:t>Nb ETP</a:t>
          </a:r>
          <a:endParaRPr lang="fr-FR" sz="1200" dirty="0"/>
        </a:p>
        <a:p>
          <a:endParaRPr lang="fr-FR" sz="700" dirty="0"/>
        </a:p>
      </dgm:t>
    </dgm:pt>
    <dgm:pt modelId="{0B59084A-BD39-40F0-9D0B-3CBD20AD67D1}" type="parTrans" cxnId="{AE21489C-B86D-4273-8E0B-EB4B63EC2E0E}">
      <dgm:prSet/>
      <dgm:spPr/>
      <dgm:t>
        <a:bodyPr/>
        <a:lstStyle/>
        <a:p>
          <a:endParaRPr lang="fr-FR"/>
        </a:p>
      </dgm:t>
    </dgm:pt>
    <dgm:pt modelId="{C4411617-6FC3-4AEB-B12E-E7AB84CE14E3}" type="sibTrans" cxnId="{AE21489C-B86D-4273-8E0B-EB4B63EC2E0E}">
      <dgm:prSet/>
      <dgm:spPr/>
      <dgm:t>
        <a:bodyPr/>
        <a:lstStyle/>
        <a:p>
          <a:endParaRPr lang="fr-FR"/>
        </a:p>
      </dgm:t>
    </dgm:pt>
    <dgm:pt modelId="{FF252001-73E6-498A-AB51-FE3FD5DB1B40}">
      <dgm:prSet phldrT="[Texte]" custT="1"/>
      <dgm:spPr/>
      <dgm:t>
        <a:bodyPr/>
        <a:lstStyle/>
        <a:p>
          <a:r>
            <a:rPr lang="fr-FR" sz="3200" dirty="0"/>
            <a:t>Prestations indirectes </a:t>
          </a:r>
          <a:r>
            <a:rPr lang="fr-FR" sz="1100" dirty="0"/>
            <a:t>(pilotage et fonctions supports)</a:t>
          </a:r>
        </a:p>
      </dgm:t>
    </dgm:pt>
    <dgm:pt modelId="{C8F8E675-A3E8-40F1-AFCC-481F64C090D5}" type="parTrans" cxnId="{620F3806-DC87-468A-BBFF-77DD03CA6494}">
      <dgm:prSet/>
      <dgm:spPr/>
      <dgm:t>
        <a:bodyPr/>
        <a:lstStyle/>
        <a:p>
          <a:endParaRPr lang="fr-FR"/>
        </a:p>
      </dgm:t>
    </dgm:pt>
    <dgm:pt modelId="{158E73C5-ED1D-4BC4-AC09-01E4B4D72D5B}" type="sibTrans" cxnId="{620F3806-DC87-468A-BBFF-77DD03CA6494}">
      <dgm:prSet/>
      <dgm:spPr/>
      <dgm:t>
        <a:bodyPr/>
        <a:lstStyle/>
        <a:p>
          <a:endParaRPr lang="fr-FR"/>
        </a:p>
      </dgm:t>
    </dgm:pt>
    <dgm:pt modelId="{D78AB941-C320-4107-A836-41FA58349473}">
      <dgm:prSet phldrT="[Texte]" custT="1"/>
      <dgm:spPr/>
      <dgm:t>
        <a:bodyPr/>
        <a:lstStyle/>
        <a:p>
          <a:pPr lvl="0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1400" b="1" dirty="0"/>
        </a:p>
        <a:p>
          <a:pPr lvl="0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600" b="1" dirty="0"/>
            <a:t>Fonctions logistiques : </a:t>
          </a:r>
          <a:r>
            <a:rPr lang="fr-FR" sz="1600" b="1" dirty="0">
              <a:solidFill>
                <a:srgbClr val="C00000"/>
              </a:solidFill>
            </a:rPr>
            <a:t>Nb ETP</a:t>
          </a:r>
          <a:endParaRPr lang="fr-FR" sz="1600" b="1" dirty="0"/>
        </a:p>
        <a:p>
          <a:pPr lvl="0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600" dirty="0"/>
            <a:t>Locaux et autres ressources pour accueillir : </a:t>
          </a:r>
          <a:r>
            <a:rPr lang="fr-FR" sz="1100" b="0" u="none" dirty="0">
              <a:solidFill>
                <a:srgbClr val="C00000"/>
              </a:solidFill>
            </a:rPr>
            <a:t>Nb ETP</a:t>
          </a:r>
          <a:r>
            <a:rPr lang="fr-FR" sz="1100" dirty="0"/>
            <a:t> </a:t>
          </a:r>
        </a:p>
        <a:p>
          <a:pPr marL="0" marR="0" lvl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fr-FR" sz="1600" dirty="0"/>
            <a:t>Fournir des repas : </a:t>
          </a:r>
          <a:r>
            <a:rPr lang="fr-FR" sz="1100" b="0" u="none" dirty="0">
              <a:solidFill>
                <a:srgbClr val="C00000"/>
              </a:solidFill>
            </a:rPr>
            <a:t>Nb ETP</a:t>
          </a:r>
          <a:r>
            <a:rPr lang="fr-FR" sz="1100" dirty="0"/>
            <a:t> </a:t>
          </a:r>
        </a:p>
        <a:p>
          <a:pPr marL="0" marR="0" lvl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fr-FR" sz="1600" dirty="0"/>
            <a:t>Entretenir le linge : </a:t>
          </a:r>
          <a:r>
            <a:rPr lang="fr-FR" sz="1100" b="0" u="none" dirty="0">
              <a:solidFill>
                <a:srgbClr val="C00000"/>
              </a:solidFill>
            </a:rPr>
            <a:t>Nb ETP</a:t>
          </a:r>
          <a:r>
            <a:rPr lang="fr-FR" sz="1100" dirty="0"/>
            <a:t> </a:t>
          </a:r>
        </a:p>
        <a:p>
          <a:pPr lvl="0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600" dirty="0"/>
            <a:t>Transports liés au projet individuel : </a:t>
          </a:r>
          <a:r>
            <a:rPr lang="fr-FR" sz="1100" b="0" u="none" dirty="0">
              <a:solidFill>
                <a:srgbClr val="C00000"/>
              </a:solidFill>
            </a:rPr>
            <a:t>Nb ETP</a:t>
          </a:r>
          <a:r>
            <a:rPr lang="fr-FR" sz="1100" dirty="0"/>
            <a:t> </a:t>
          </a:r>
        </a:p>
        <a:p>
          <a:pPr lvl="0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1100" dirty="0"/>
        </a:p>
      </dgm:t>
    </dgm:pt>
    <dgm:pt modelId="{648CF778-64C5-478D-933D-BBA10382E20D}" type="parTrans" cxnId="{60719621-2CEA-405C-ADBA-B362874B12A4}">
      <dgm:prSet/>
      <dgm:spPr/>
      <dgm:t>
        <a:bodyPr/>
        <a:lstStyle/>
        <a:p>
          <a:endParaRPr lang="fr-FR"/>
        </a:p>
      </dgm:t>
    </dgm:pt>
    <dgm:pt modelId="{E99D132B-4E09-49C9-8B25-9B0E2B6654E1}" type="sibTrans" cxnId="{60719621-2CEA-405C-ADBA-B362874B12A4}">
      <dgm:prSet/>
      <dgm:spPr/>
      <dgm:t>
        <a:bodyPr/>
        <a:lstStyle/>
        <a:p>
          <a:endParaRPr lang="fr-FR"/>
        </a:p>
      </dgm:t>
    </dgm:pt>
    <dgm:pt modelId="{4556D3FC-F547-4E29-816C-EBB1D77FFEB5}">
      <dgm:prSet custT="1"/>
      <dgm:spPr/>
      <dgm:t>
        <a:bodyPr/>
        <a:lstStyle/>
        <a:p>
          <a:endParaRPr lang="fr-FR" sz="1100" b="1" dirty="0"/>
        </a:p>
        <a:p>
          <a:endParaRPr lang="fr-FR" sz="1100" b="1" dirty="0"/>
        </a:p>
        <a:p>
          <a:r>
            <a:rPr lang="fr-FR" sz="1800" b="1" dirty="0"/>
            <a:t>Prestations pour la participation sociale : </a:t>
          </a:r>
          <a:r>
            <a:rPr lang="fr-FR" sz="1800" b="1" dirty="0">
              <a:solidFill>
                <a:srgbClr val="C00000"/>
              </a:solidFill>
            </a:rPr>
            <a:t>Nb ETP</a:t>
          </a:r>
          <a:endParaRPr lang="fr-FR" sz="1800" b="1" dirty="0"/>
        </a:p>
        <a:p>
          <a:r>
            <a:rPr lang="fr-FR" sz="1200" b="0" dirty="0"/>
            <a:t>Accompagnements pour exercer ses droits</a:t>
          </a:r>
          <a:r>
            <a:rPr lang="fr-FR" sz="1200" b="0" u="none" dirty="0"/>
            <a:t>: </a:t>
          </a:r>
          <a:r>
            <a:rPr lang="fr-FR" sz="1200" b="0" u="none" dirty="0">
              <a:solidFill>
                <a:srgbClr val="C00000"/>
              </a:solidFill>
            </a:rPr>
            <a:t>Nb ETP</a:t>
          </a:r>
          <a:endParaRPr lang="fr-FR" sz="1200" b="0" dirty="0"/>
        </a:p>
        <a:p>
          <a:r>
            <a:rPr lang="fr-FR" sz="1200" b="0" dirty="0"/>
            <a:t>Accompagnements au logement</a:t>
          </a:r>
          <a:r>
            <a:rPr lang="fr-FR" sz="1200" b="0" u="none" dirty="0"/>
            <a:t>: </a:t>
          </a:r>
          <a:r>
            <a:rPr lang="fr-FR" sz="1200" b="0" u="none" dirty="0">
              <a:solidFill>
                <a:srgbClr val="C00000"/>
              </a:solidFill>
            </a:rPr>
            <a:t>Nb ETP</a:t>
          </a:r>
          <a:endParaRPr lang="fr-FR" sz="1200" b="0" dirty="0"/>
        </a:p>
        <a:p>
          <a:r>
            <a:rPr lang="fr-FR" sz="1200" b="0" dirty="0"/>
            <a:t>Accompagnements pour exercer ses rôles sociaux</a:t>
          </a:r>
          <a:r>
            <a:rPr lang="fr-FR" sz="1200" b="0" u="none" dirty="0"/>
            <a:t>: </a:t>
          </a:r>
          <a:r>
            <a:rPr lang="fr-FR" sz="1200" b="0" u="none" dirty="0">
              <a:solidFill>
                <a:srgbClr val="C00000"/>
              </a:solidFill>
            </a:rPr>
            <a:t>Nb ETP</a:t>
          </a:r>
          <a:endParaRPr lang="fr-FR" sz="1200" b="0" dirty="0"/>
        </a:p>
        <a:p>
          <a:r>
            <a:rPr lang="fr-FR" sz="1200" b="0" dirty="0"/>
            <a:t>Accompagnements pour participer à la vie sociale</a:t>
          </a:r>
          <a:r>
            <a:rPr lang="fr-FR" sz="1200" b="0" u="none" dirty="0"/>
            <a:t>: </a:t>
          </a:r>
          <a:r>
            <a:rPr lang="fr-FR" sz="1200" b="0" u="none" dirty="0">
              <a:solidFill>
                <a:srgbClr val="C00000"/>
              </a:solidFill>
            </a:rPr>
            <a:t>Nb ETP</a:t>
          </a:r>
          <a:endParaRPr lang="fr-FR" sz="1200" b="0" dirty="0"/>
        </a:p>
        <a:p>
          <a:r>
            <a:rPr lang="fr-FR" sz="1200" b="0" dirty="0"/>
            <a:t>Accompagnements en matière de ressources et d’autogestion</a:t>
          </a:r>
          <a:r>
            <a:rPr lang="fr-FR" sz="1200" b="0" u="none" dirty="0"/>
            <a:t>: </a:t>
          </a:r>
          <a:r>
            <a:rPr lang="fr-FR" sz="1200" b="0" u="none" dirty="0">
              <a:solidFill>
                <a:srgbClr val="C00000"/>
              </a:solidFill>
            </a:rPr>
            <a:t>Nb ETP</a:t>
          </a:r>
          <a:endParaRPr lang="fr-FR" sz="1200" b="0" dirty="0"/>
        </a:p>
        <a:p>
          <a:endParaRPr lang="fr-FR" sz="1100" b="0" dirty="0"/>
        </a:p>
        <a:p>
          <a:endParaRPr lang="fr-FR" sz="1100" b="0" dirty="0"/>
        </a:p>
        <a:p>
          <a:endParaRPr lang="fr-FR" sz="600" b="0" dirty="0"/>
        </a:p>
      </dgm:t>
    </dgm:pt>
    <dgm:pt modelId="{C58A2BCC-F6F6-407F-852F-0C52C0187CB3}" type="parTrans" cxnId="{B1DD3E2F-9FB1-437D-A05C-F25E4912489A}">
      <dgm:prSet/>
      <dgm:spPr/>
      <dgm:t>
        <a:bodyPr/>
        <a:lstStyle/>
        <a:p>
          <a:endParaRPr lang="fr-FR"/>
        </a:p>
      </dgm:t>
    </dgm:pt>
    <dgm:pt modelId="{0DB3C565-0010-4329-86CE-593B48106731}" type="sibTrans" cxnId="{B1DD3E2F-9FB1-437D-A05C-F25E4912489A}">
      <dgm:prSet/>
      <dgm:spPr/>
      <dgm:t>
        <a:bodyPr/>
        <a:lstStyle/>
        <a:p>
          <a:endParaRPr lang="fr-FR"/>
        </a:p>
      </dgm:t>
    </dgm:pt>
    <dgm:pt modelId="{7661F4C0-4F56-4F98-805C-772106E5D090}">
      <dgm:prSet custT="1"/>
      <dgm:spPr/>
      <dgm:t>
        <a:bodyPr/>
        <a:lstStyle/>
        <a:p>
          <a:r>
            <a:rPr lang="fr-FR" sz="1600" b="1" dirty="0"/>
            <a:t>Fonctions Gérer, manager, coopérer : </a:t>
          </a:r>
          <a:r>
            <a:rPr lang="fr-FR" sz="1600" b="1" dirty="0">
              <a:solidFill>
                <a:srgbClr val="C00000"/>
              </a:solidFill>
            </a:rPr>
            <a:t>Nb ETP</a:t>
          </a:r>
          <a:endParaRPr lang="fr-FR" sz="1600" b="1" dirty="0"/>
        </a:p>
        <a:p>
          <a:r>
            <a:rPr lang="fr-FR" sz="1400" b="0" u="none" dirty="0"/>
            <a:t>Gestion des ressources humaines et du dialogue social </a:t>
          </a:r>
          <a:r>
            <a:rPr lang="fr-FR" sz="1100" b="0" u="none" dirty="0"/>
            <a:t>: </a:t>
          </a:r>
          <a:r>
            <a:rPr lang="fr-FR" sz="1050" b="0" u="none" dirty="0"/>
            <a:t>pilotage/direction, GPEC/formation/conditions de travail :  </a:t>
          </a:r>
          <a:r>
            <a:rPr lang="fr-FR" sz="1050" b="0" u="none" dirty="0">
              <a:solidFill>
                <a:srgbClr val="C00000"/>
              </a:solidFill>
            </a:rPr>
            <a:t>Nb ETP</a:t>
          </a:r>
          <a:endParaRPr lang="fr-FR" sz="1050" b="0" u="none" dirty="0"/>
        </a:p>
        <a:p>
          <a:r>
            <a:rPr lang="fr-FR" sz="1200" b="0" u="none" dirty="0"/>
            <a:t>Gestion administrative budgétaire</a:t>
          </a:r>
          <a:r>
            <a:rPr lang="fr-FR" sz="1100" b="0" u="none" dirty="0"/>
            <a:t>, </a:t>
          </a:r>
          <a:r>
            <a:rPr lang="fr-FR" sz="1400" b="0" u="none" dirty="0"/>
            <a:t>financière et comptable : </a:t>
          </a:r>
          <a:r>
            <a:rPr lang="fr-FR" sz="1100" b="0" u="none" dirty="0">
              <a:solidFill>
                <a:srgbClr val="C00000"/>
              </a:solidFill>
            </a:rPr>
            <a:t>Nb ETP</a:t>
          </a:r>
        </a:p>
        <a:p>
          <a:r>
            <a:rPr lang="fr-FR" sz="1400" b="0" u="none" dirty="0"/>
            <a:t> Information et communication </a:t>
          </a:r>
          <a:r>
            <a:rPr lang="fr-FR" sz="1100" b="0" u="none" dirty="0"/>
            <a:t>: </a:t>
          </a:r>
          <a:r>
            <a:rPr lang="fr-FR" sz="1050" b="0" u="none" dirty="0"/>
            <a:t>système d’information, gestion des données : </a:t>
          </a:r>
          <a:r>
            <a:rPr lang="fr-FR" sz="1100" b="0" u="none" dirty="0">
              <a:solidFill>
                <a:srgbClr val="C00000"/>
              </a:solidFill>
            </a:rPr>
            <a:t>Nb ETP</a:t>
          </a:r>
        </a:p>
        <a:p>
          <a:r>
            <a:rPr lang="fr-FR" sz="1050" b="0" u="none" dirty="0"/>
            <a:t> </a:t>
          </a:r>
          <a:r>
            <a:rPr lang="fr-FR" sz="1400" b="0" u="none" dirty="0"/>
            <a:t>Qualité et sécurité </a:t>
          </a:r>
          <a:r>
            <a:rPr lang="fr-FR" sz="1100" b="0" u="none" dirty="0"/>
            <a:t>:  a</a:t>
          </a:r>
          <a:r>
            <a:rPr lang="fr-FR" sz="1050" b="0" u="none" dirty="0"/>
            <a:t>nalyse des pratiques/espaces ressources et soutien au personnel : </a:t>
          </a:r>
          <a:r>
            <a:rPr lang="fr-FR" sz="1050" b="0" u="none" dirty="0">
              <a:solidFill>
                <a:srgbClr val="C00000"/>
              </a:solidFill>
            </a:rPr>
            <a:t>Nb ETP ou convention</a:t>
          </a:r>
          <a:endParaRPr lang="fr-FR" sz="1050" b="0" u="none" dirty="0"/>
        </a:p>
        <a:p>
          <a:r>
            <a:rPr lang="fr-FR" sz="1400" b="0" u="none" dirty="0"/>
            <a:t>Relations avec le territoire : </a:t>
          </a:r>
          <a:r>
            <a:rPr lang="fr-FR" sz="1050" b="0" u="none" dirty="0"/>
            <a:t>conventions, appui-ressources institutionnel</a:t>
          </a:r>
          <a:r>
            <a:rPr lang="fr-FR" sz="1050" b="0" u="none" dirty="0">
              <a:solidFill>
                <a:schemeClr val="tx1"/>
              </a:solidFill>
            </a:rPr>
            <a:t> </a:t>
          </a:r>
          <a:r>
            <a:rPr lang="fr-FR" sz="1600" b="0" dirty="0">
              <a:solidFill>
                <a:schemeClr val="tx1"/>
              </a:solidFill>
            </a:rPr>
            <a:t>: </a:t>
          </a:r>
          <a:r>
            <a:rPr lang="fr-FR" sz="1100" b="0" u="none" dirty="0">
              <a:solidFill>
                <a:srgbClr val="C00000"/>
              </a:solidFill>
            </a:rPr>
            <a:t>Nb ETP</a:t>
          </a:r>
        </a:p>
      </dgm:t>
    </dgm:pt>
    <dgm:pt modelId="{42545278-F5AC-409F-8B04-14AF73F42C38}" type="parTrans" cxnId="{6F787068-BF89-43F9-8026-C103447F98A9}">
      <dgm:prSet/>
      <dgm:spPr/>
      <dgm:t>
        <a:bodyPr/>
        <a:lstStyle/>
        <a:p>
          <a:endParaRPr lang="fr-FR"/>
        </a:p>
      </dgm:t>
    </dgm:pt>
    <dgm:pt modelId="{6DFE9DD4-3678-4F17-A945-B8954B6133FF}" type="sibTrans" cxnId="{6F787068-BF89-43F9-8026-C103447F98A9}">
      <dgm:prSet/>
      <dgm:spPr/>
      <dgm:t>
        <a:bodyPr/>
        <a:lstStyle/>
        <a:p>
          <a:endParaRPr lang="fr-FR"/>
        </a:p>
      </dgm:t>
    </dgm:pt>
    <dgm:pt modelId="{49DADC78-A7B3-4877-B018-0F27D3A975A4}" type="pres">
      <dgm:prSet presAssocID="{44E570AE-10D1-4AE5-A05E-7F1E72DE110A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99DEE38D-FE98-48FE-9259-0675560ABF19}" type="pres">
      <dgm:prSet presAssocID="{2431B3EE-7EB5-41CF-B68C-AE66D7ED8ECE}" presName="root" presStyleCnt="0"/>
      <dgm:spPr/>
    </dgm:pt>
    <dgm:pt modelId="{C6548380-B9BF-427B-B272-C6E82173C157}" type="pres">
      <dgm:prSet presAssocID="{2431B3EE-7EB5-41CF-B68C-AE66D7ED8ECE}" presName="rootComposite" presStyleCnt="0"/>
      <dgm:spPr/>
    </dgm:pt>
    <dgm:pt modelId="{A2CB3999-6E8D-4706-88A7-D78AF9415C96}" type="pres">
      <dgm:prSet presAssocID="{2431B3EE-7EB5-41CF-B68C-AE66D7ED8ECE}" presName="rootText" presStyleLbl="node1" presStyleIdx="0" presStyleCnt="2" custLinFactNeighborX="5854" custLinFactNeighborY="14128"/>
      <dgm:spPr/>
    </dgm:pt>
    <dgm:pt modelId="{5592997C-842C-46E2-B736-705E67F8C6FC}" type="pres">
      <dgm:prSet presAssocID="{2431B3EE-7EB5-41CF-B68C-AE66D7ED8ECE}" presName="rootConnector" presStyleLbl="node1" presStyleIdx="0" presStyleCnt="2"/>
      <dgm:spPr/>
    </dgm:pt>
    <dgm:pt modelId="{4ED6FD0B-272D-4462-9D3A-C38A672063F7}" type="pres">
      <dgm:prSet presAssocID="{2431B3EE-7EB5-41CF-B68C-AE66D7ED8ECE}" presName="childShape" presStyleCnt="0"/>
      <dgm:spPr/>
    </dgm:pt>
    <dgm:pt modelId="{821BED3D-CF88-4E0E-BD87-FCE5BE7888D7}" type="pres">
      <dgm:prSet presAssocID="{C58A2BCC-F6F6-407F-852F-0C52C0187CB3}" presName="Name13" presStyleLbl="parChTrans1D2" presStyleIdx="0" presStyleCnt="4"/>
      <dgm:spPr/>
    </dgm:pt>
    <dgm:pt modelId="{6C2526FA-FAD9-4746-90A2-F808FA88C384}" type="pres">
      <dgm:prSet presAssocID="{4556D3FC-F547-4E29-816C-EBB1D77FFEB5}" presName="childText" presStyleLbl="bgAcc1" presStyleIdx="0" presStyleCnt="4" custScaleX="307710" custScaleY="150022" custLinFactY="100000" custLinFactNeighborX="9101" custLinFactNeighborY="138172">
        <dgm:presLayoutVars>
          <dgm:bulletEnabled val="1"/>
        </dgm:presLayoutVars>
      </dgm:prSet>
      <dgm:spPr/>
    </dgm:pt>
    <dgm:pt modelId="{0D54FD14-4FC8-497D-9031-65CB8A7A97C3}" type="pres">
      <dgm:prSet presAssocID="{0B59084A-BD39-40F0-9D0B-3CBD20AD67D1}" presName="Name13" presStyleLbl="parChTrans1D2" presStyleIdx="1" presStyleCnt="4"/>
      <dgm:spPr/>
    </dgm:pt>
    <dgm:pt modelId="{F3900844-DDF6-4CFC-B994-DF13E89F82DC}" type="pres">
      <dgm:prSet presAssocID="{E9EFD6B2-D3FC-4378-AF32-72F8196F1007}" presName="childText" presStyleLbl="bgAcc1" presStyleIdx="1" presStyleCnt="4" custScaleX="307582" custScaleY="156899" custLinFactY="-51764" custLinFactNeighborX="7964" custLinFactNeighborY="-100000">
        <dgm:presLayoutVars>
          <dgm:bulletEnabled val="1"/>
        </dgm:presLayoutVars>
      </dgm:prSet>
      <dgm:spPr/>
    </dgm:pt>
    <dgm:pt modelId="{530D63A3-53D9-4F17-9D03-5BCE1E692C8F}" type="pres">
      <dgm:prSet presAssocID="{FF252001-73E6-498A-AB51-FE3FD5DB1B40}" presName="root" presStyleCnt="0"/>
      <dgm:spPr/>
    </dgm:pt>
    <dgm:pt modelId="{275C2CA9-C4E5-4BD6-89F9-9262E35DB335}" type="pres">
      <dgm:prSet presAssocID="{FF252001-73E6-498A-AB51-FE3FD5DB1B40}" presName="rootComposite" presStyleCnt="0"/>
      <dgm:spPr/>
    </dgm:pt>
    <dgm:pt modelId="{4648E2DF-5826-41E5-B615-5F2838423FD5}" type="pres">
      <dgm:prSet presAssocID="{FF252001-73E6-498A-AB51-FE3FD5DB1B40}" presName="rootText" presStyleLbl="node1" presStyleIdx="1" presStyleCnt="2" custScaleX="113754" custScaleY="150466" custLinFactNeighborX="-9801" custLinFactNeighborY="-6152"/>
      <dgm:spPr/>
    </dgm:pt>
    <dgm:pt modelId="{5F07C578-C0F7-43E9-9A79-85BE98C9CDB6}" type="pres">
      <dgm:prSet presAssocID="{FF252001-73E6-498A-AB51-FE3FD5DB1B40}" presName="rootConnector" presStyleLbl="node1" presStyleIdx="1" presStyleCnt="2"/>
      <dgm:spPr/>
    </dgm:pt>
    <dgm:pt modelId="{DC56E25D-9192-4C04-B677-8F9CBADDAF4D}" type="pres">
      <dgm:prSet presAssocID="{FF252001-73E6-498A-AB51-FE3FD5DB1B40}" presName="childShape" presStyleCnt="0"/>
      <dgm:spPr/>
    </dgm:pt>
    <dgm:pt modelId="{5DF97792-029D-4547-A36D-DB8AC956017E}" type="pres">
      <dgm:prSet presAssocID="{648CF778-64C5-478D-933D-BBA10382E20D}" presName="Name13" presStyleLbl="parChTrans1D2" presStyleIdx="2" presStyleCnt="4"/>
      <dgm:spPr/>
    </dgm:pt>
    <dgm:pt modelId="{C06213CC-95D0-4DBF-B1AE-66C6A8A98C44}" type="pres">
      <dgm:prSet presAssocID="{D78AB941-C320-4107-A836-41FA58349473}" presName="childText" presStyleLbl="bgAcc1" presStyleIdx="2" presStyleCnt="4" custScaleX="267793" custScaleY="156002" custLinFactY="100000" custLinFactNeighborX="-7388" custLinFactNeighborY="123185">
        <dgm:presLayoutVars>
          <dgm:bulletEnabled val="1"/>
        </dgm:presLayoutVars>
      </dgm:prSet>
      <dgm:spPr/>
    </dgm:pt>
    <dgm:pt modelId="{83B62DA3-FF6E-4216-BA0D-3CB960AE429F}" type="pres">
      <dgm:prSet presAssocID="{42545278-F5AC-409F-8B04-14AF73F42C38}" presName="Name13" presStyleLbl="parChTrans1D2" presStyleIdx="3" presStyleCnt="4"/>
      <dgm:spPr/>
    </dgm:pt>
    <dgm:pt modelId="{D0398CA4-FB2B-4398-B3CC-5D81932A02EC}" type="pres">
      <dgm:prSet presAssocID="{7661F4C0-4F56-4F98-805C-772106E5D090}" presName="childText" presStyleLbl="bgAcc1" presStyleIdx="3" presStyleCnt="4" custScaleX="272336" custScaleY="201724" custLinFactY="-85824" custLinFactNeighborX="-8410" custLinFactNeighborY="-100000">
        <dgm:presLayoutVars>
          <dgm:bulletEnabled val="1"/>
        </dgm:presLayoutVars>
      </dgm:prSet>
      <dgm:spPr/>
    </dgm:pt>
  </dgm:ptLst>
  <dgm:cxnLst>
    <dgm:cxn modelId="{81DFD802-90AD-4AAF-A813-E19DF886BC34}" type="presOf" srcId="{2431B3EE-7EB5-41CF-B68C-AE66D7ED8ECE}" destId="{5592997C-842C-46E2-B736-705E67F8C6FC}" srcOrd="1" destOrd="0" presId="urn:microsoft.com/office/officeart/2005/8/layout/hierarchy3"/>
    <dgm:cxn modelId="{620F3806-DC87-468A-BBFF-77DD03CA6494}" srcId="{44E570AE-10D1-4AE5-A05E-7F1E72DE110A}" destId="{FF252001-73E6-498A-AB51-FE3FD5DB1B40}" srcOrd="1" destOrd="0" parTransId="{C8F8E675-A3E8-40F1-AFCC-481F64C090D5}" sibTransId="{158E73C5-ED1D-4BC4-AC09-01E4B4D72D5B}"/>
    <dgm:cxn modelId="{3A709F10-70D7-449C-99BC-505FD80F12A9}" type="presOf" srcId="{42545278-F5AC-409F-8B04-14AF73F42C38}" destId="{83B62DA3-FF6E-4216-BA0D-3CB960AE429F}" srcOrd="0" destOrd="0" presId="urn:microsoft.com/office/officeart/2005/8/layout/hierarchy3"/>
    <dgm:cxn modelId="{60719621-2CEA-405C-ADBA-B362874B12A4}" srcId="{FF252001-73E6-498A-AB51-FE3FD5DB1B40}" destId="{D78AB941-C320-4107-A836-41FA58349473}" srcOrd="0" destOrd="0" parTransId="{648CF778-64C5-478D-933D-BBA10382E20D}" sibTransId="{E99D132B-4E09-49C9-8B25-9B0E2B6654E1}"/>
    <dgm:cxn modelId="{B1DD3E2F-9FB1-437D-A05C-F25E4912489A}" srcId="{2431B3EE-7EB5-41CF-B68C-AE66D7ED8ECE}" destId="{4556D3FC-F547-4E29-816C-EBB1D77FFEB5}" srcOrd="0" destOrd="0" parTransId="{C58A2BCC-F6F6-407F-852F-0C52C0187CB3}" sibTransId="{0DB3C565-0010-4329-86CE-593B48106731}"/>
    <dgm:cxn modelId="{6F787068-BF89-43F9-8026-C103447F98A9}" srcId="{FF252001-73E6-498A-AB51-FE3FD5DB1B40}" destId="{7661F4C0-4F56-4F98-805C-772106E5D090}" srcOrd="1" destOrd="0" parTransId="{42545278-F5AC-409F-8B04-14AF73F42C38}" sibTransId="{6DFE9DD4-3678-4F17-A945-B8954B6133FF}"/>
    <dgm:cxn modelId="{BC981257-EF8A-4525-A5A0-9DF418BB3C32}" type="presOf" srcId="{0B59084A-BD39-40F0-9D0B-3CBD20AD67D1}" destId="{0D54FD14-4FC8-497D-9031-65CB8A7A97C3}" srcOrd="0" destOrd="0" presId="urn:microsoft.com/office/officeart/2005/8/layout/hierarchy3"/>
    <dgm:cxn modelId="{F06D9C8F-D686-4AAA-A8CB-07213932DE16}" type="presOf" srcId="{4556D3FC-F547-4E29-816C-EBB1D77FFEB5}" destId="{6C2526FA-FAD9-4746-90A2-F808FA88C384}" srcOrd="0" destOrd="0" presId="urn:microsoft.com/office/officeart/2005/8/layout/hierarchy3"/>
    <dgm:cxn modelId="{AE21489C-B86D-4273-8E0B-EB4B63EC2E0E}" srcId="{2431B3EE-7EB5-41CF-B68C-AE66D7ED8ECE}" destId="{E9EFD6B2-D3FC-4378-AF32-72F8196F1007}" srcOrd="1" destOrd="0" parTransId="{0B59084A-BD39-40F0-9D0B-3CBD20AD67D1}" sibTransId="{C4411617-6FC3-4AEB-B12E-E7AB84CE14E3}"/>
    <dgm:cxn modelId="{703B3A9E-7009-47CD-B630-1C1470781FCB}" type="presOf" srcId="{2431B3EE-7EB5-41CF-B68C-AE66D7ED8ECE}" destId="{A2CB3999-6E8D-4706-88A7-D78AF9415C96}" srcOrd="0" destOrd="0" presId="urn:microsoft.com/office/officeart/2005/8/layout/hierarchy3"/>
    <dgm:cxn modelId="{CC548BA4-8EAA-464B-BEB0-3911B472DEB6}" type="presOf" srcId="{FF252001-73E6-498A-AB51-FE3FD5DB1B40}" destId="{4648E2DF-5826-41E5-B615-5F2838423FD5}" srcOrd="0" destOrd="0" presId="urn:microsoft.com/office/officeart/2005/8/layout/hierarchy3"/>
    <dgm:cxn modelId="{37DD03B3-19F8-4DBE-B958-F49790BC1A7D}" type="presOf" srcId="{7661F4C0-4F56-4F98-805C-772106E5D090}" destId="{D0398CA4-FB2B-4398-B3CC-5D81932A02EC}" srcOrd="0" destOrd="0" presId="urn:microsoft.com/office/officeart/2005/8/layout/hierarchy3"/>
    <dgm:cxn modelId="{BC965CBD-7355-40E6-8782-338D170E8B8A}" type="presOf" srcId="{44E570AE-10D1-4AE5-A05E-7F1E72DE110A}" destId="{49DADC78-A7B3-4877-B018-0F27D3A975A4}" srcOrd="0" destOrd="0" presId="urn:microsoft.com/office/officeart/2005/8/layout/hierarchy3"/>
    <dgm:cxn modelId="{77C537C7-E5D5-4410-A498-C9C62D31F6DA}" type="presOf" srcId="{FF252001-73E6-498A-AB51-FE3FD5DB1B40}" destId="{5F07C578-C0F7-43E9-9A79-85BE98C9CDB6}" srcOrd="1" destOrd="0" presId="urn:microsoft.com/office/officeart/2005/8/layout/hierarchy3"/>
    <dgm:cxn modelId="{5C87CFD7-6228-46EE-A9A1-860F86772388}" type="presOf" srcId="{D78AB941-C320-4107-A836-41FA58349473}" destId="{C06213CC-95D0-4DBF-B1AE-66C6A8A98C44}" srcOrd="0" destOrd="0" presId="urn:microsoft.com/office/officeart/2005/8/layout/hierarchy3"/>
    <dgm:cxn modelId="{740C07DF-A29C-41D5-A023-FF873CDB0B69}" type="presOf" srcId="{E9EFD6B2-D3FC-4378-AF32-72F8196F1007}" destId="{F3900844-DDF6-4CFC-B994-DF13E89F82DC}" srcOrd="0" destOrd="0" presId="urn:microsoft.com/office/officeart/2005/8/layout/hierarchy3"/>
    <dgm:cxn modelId="{0608EEE7-B769-4FB8-8BB3-79CA4D1B7C95}" type="presOf" srcId="{C58A2BCC-F6F6-407F-852F-0C52C0187CB3}" destId="{821BED3D-CF88-4E0E-BD87-FCE5BE7888D7}" srcOrd="0" destOrd="0" presId="urn:microsoft.com/office/officeart/2005/8/layout/hierarchy3"/>
    <dgm:cxn modelId="{F95980E8-97A8-4570-872F-8A88D5D9FE87}" type="presOf" srcId="{648CF778-64C5-478D-933D-BBA10382E20D}" destId="{5DF97792-029D-4547-A36D-DB8AC956017E}" srcOrd="0" destOrd="0" presId="urn:microsoft.com/office/officeart/2005/8/layout/hierarchy3"/>
    <dgm:cxn modelId="{2FDD58F8-031C-4666-BE7F-B8133ABA8821}" srcId="{44E570AE-10D1-4AE5-A05E-7F1E72DE110A}" destId="{2431B3EE-7EB5-41CF-B68C-AE66D7ED8ECE}" srcOrd="0" destOrd="0" parTransId="{C44D1915-089B-4A36-9E7E-E00955F9DAC4}" sibTransId="{FB1330B7-87D2-4F7D-9CF3-F4151C89088D}"/>
    <dgm:cxn modelId="{7E2A63F1-23FB-43FC-A380-06A0B911CAF7}" type="presParOf" srcId="{49DADC78-A7B3-4877-B018-0F27D3A975A4}" destId="{99DEE38D-FE98-48FE-9259-0675560ABF19}" srcOrd="0" destOrd="0" presId="urn:microsoft.com/office/officeart/2005/8/layout/hierarchy3"/>
    <dgm:cxn modelId="{350C51F3-4D4C-4C66-B042-B19A15A6BA4F}" type="presParOf" srcId="{99DEE38D-FE98-48FE-9259-0675560ABF19}" destId="{C6548380-B9BF-427B-B272-C6E82173C157}" srcOrd="0" destOrd="0" presId="urn:microsoft.com/office/officeart/2005/8/layout/hierarchy3"/>
    <dgm:cxn modelId="{28DA59C8-5796-4B22-AF9E-332595395A61}" type="presParOf" srcId="{C6548380-B9BF-427B-B272-C6E82173C157}" destId="{A2CB3999-6E8D-4706-88A7-D78AF9415C96}" srcOrd="0" destOrd="0" presId="urn:microsoft.com/office/officeart/2005/8/layout/hierarchy3"/>
    <dgm:cxn modelId="{CE83F058-BF89-4F09-A334-D79AAEC41BCD}" type="presParOf" srcId="{C6548380-B9BF-427B-B272-C6E82173C157}" destId="{5592997C-842C-46E2-B736-705E67F8C6FC}" srcOrd="1" destOrd="0" presId="urn:microsoft.com/office/officeart/2005/8/layout/hierarchy3"/>
    <dgm:cxn modelId="{C89F4FA7-0B87-4CC6-8BA2-0CA498F198BE}" type="presParOf" srcId="{99DEE38D-FE98-48FE-9259-0675560ABF19}" destId="{4ED6FD0B-272D-4462-9D3A-C38A672063F7}" srcOrd="1" destOrd="0" presId="urn:microsoft.com/office/officeart/2005/8/layout/hierarchy3"/>
    <dgm:cxn modelId="{05C812A5-B9D3-486E-A732-08358BF9B328}" type="presParOf" srcId="{4ED6FD0B-272D-4462-9D3A-C38A672063F7}" destId="{821BED3D-CF88-4E0E-BD87-FCE5BE7888D7}" srcOrd="0" destOrd="0" presId="urn:microsoft.com/office/officeart/2005/8/layout/hierarchy3"/>
    <dgm:cxn modelId="{AB77FEB3-EC85-4799-B549-C5F4450B2CDA}" type="presParOf" srcId="{4ED6FD0B-272D-4462-9D3A-C38A672063F7}" destId="{6C2526FA-FAD9-4746-90A2-F808FA88C384}" srcOrd="1" destOrd="0" presId="urn:microsoft.com/office/officeart/2005/8/layout/hierarchy3"/>
    <dgm:cxn modelId="{09136FE5-C78C-4B3D-8FC4-31F31E9A2F27}" type="presParOf" srcId="{4ED6FD0B-272D-4462-9D3A-C38A672063F7}" destId="{0D54FD14-4FC8-497D-9031-65CB8A7A97C3}" srcOrd="2" destOrd="0" presId="urn:microsoft.com/office/officeart/2005/8/layout/hierarchy3"/>
    <dgm:cxn modelId="{FCDF6C49-C95D-4820-B5A2-F16BD9B4BE18}" type="presParOf" srcId="{4ED6FD0B-272D-4462-9D3A-C38A672063F7}" destId="{F3900844-DDF6-4CFC-B994-DF13E89F82DC}" srcOrd="3" destOrd="0" presId="urn:microsoft.com/office/officeart/2005/8/layout/hierarchy3"/>
    <dgm:cxn modelId="{701417F4-B858-43CD-8F18-2360B04FF839}" type="presParOf" srcId="{49DADC78-A7B3-4877-B018-0F27D3A975A4}" destId="{530D63A3-53D9-4F17-9D03-5BCE1E692C8F}" srcOrd="1" destOrd="0" presId="urn:microsoft.com/office/officeart/2005/8/layout/hierarchy3"/>
    <dgm:cxn modelId="{CC4FF31F-A784-40B8-B112-FD357C6F1CE5}" type="presParOf" srcId="{530D63A3-53D9-4F17-9D03-5BCE1E692C8F}" destId="{275C2CA9-C4E5-4BD6-89F9-9262E35DB335}" srcOrd="0" destOrd="0" presId="urn:microsoft.com/office/officeart/2005/8/layout/hierarchy3"/>
    <dgm:cxn modelId="{91705103-CC87-42C8-ABA1-94059E710F22}" type="presParOf" srcId="{275C2CA9-C4E5-4BD6-89F9-9262E35DB335}" destId="{4648E2DF-5826-41E5-B615-5F2838423FD5}" srcOrd="0" destOrd="0" presId="urn:microsoft.com/office/officeart/2005/8/layout/hierarchy3"/>
    <dgm:cxn modelId="{C428BB98-5B0C-45CB-966F-E31061D7615E}" type="presParOf" srcId="{275C2CA9-C4E5-4BD6-89F9-9262E35DB335}" destId="{5F07C578-C0F7-43E9-9A79-85BE98C9CDB6}" srcOrd="1" destOrd="0" presId="urn:microsoft.com/office/officeart/2005/8/layout/hierarchy3"/>
    <dgm:cxn modelId="{4BCBAD1A-4D71-4A40-9884-22FFCC3186B9}" type="presParOf" srcId="{530D63A3-53D9-4F17-9D03-5BCE1E692C8F}" destId="{DC56E25D-9192-4C04-B677-8F9CBADDAF4D}" srcOrd="1" destOrd="0" presId="urn:microsoft.com/office/officeart/2005/8/layout/hierarchy3"/>
    <dgm:cxn modelId="{D467D0B5-96FD-4EEC-86FB-97ED24E7014A}" type="presParOf" srcId="{DC56E25D-9192-4C04-B677-8F9CBADDAF4D}" destId="{5DF97792-029D-4547-A36D-DB8AC956017E}" srcOrd="0" destOrd="0" presId="urn:microsoft.com/office/officeart/2005/8/layout/hierarchy3"/>
    <dgm:cxn modelId="{56BDFAEC-E91B-4A79-A8AC-182EB863ECFD}" type="presParOf" srcId="{DC56E25D-9192-4C04-B677-8F9CBADDAF4D}" destId="{C06213CC-95D0-4DBF-B1AE-66C6A8A98C44}" srcOrd="1" destOrd="0" presId="urn:microsoft.com/office/officeart/2005/8/layout/hierarchy3"/>
    <dgm:cxn modelId="{C7ACE467-3F02-4BD0-9DFF-A106CC4872F6}" type="presParOf" srcId="{DC56E25D-9192-4C04-B677-8F9CBADDAF4D}" destId="{83B62DA3-FF6E-4216-BA0D-3CB960AE429F}" srcOrd="2" destOrd="0" presId="urn:microsoft.com/office/officeart/2005/8/layout/hierarchy3"/>
    <dgm:cxn modelId="{E77674FD-C124-4851-8A1F-C87B660CC757}" type="presParOf" srcId="{DC56E25D-9192-4C04-B677-8F9CBADDAF4D}" destId="{D0398CA4-FB2B-4398-B3CC-5D81932A02EC}" srcOrd="3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4E570AE-10D1-4AE5-A05E-7F1E72DE110A}" type="doc">
      <dgm:prSet loTypeId="urn:microsoft.com/office/officeart/2005/8/layout/hierarchy3" loCatId="list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fr-FR"/>
        </a:p>
      </dgm:t>
    </dgm:pt>
    <dgm:pt modelId="{2431B3EE-7EB5-41CF-B68C-AE66D7ED8ECE}">
      <dgm:prSet phldrT="[Texte]"/>
      <dgm:spPr/>
      <dgm:t>
        <a:bodyPr/>
        <a:lstStyle/>
        <a:p>
          <a:r>
            <a:rPr lang="fr-FR" dirty="0"/>
            <a:t>Prestations directes</a:t>
          </a:r>
        </a:p>
      </dgm:t>
    </dgm:pt>
    <dgm:pt modelId="{C44D1915-089B-4A36-9E7E-E00955F9DAC4}" type="parTrans" cxnId="{2FDD58F8-031C-4666-BE7F-B8133ABA8821}">
      <dgm:prSet/>
      <dgm:spPr/>
      <dgm:t>
        <a:bodyPr/>
        <a:lstStyle/>
        <a:p>
          <a:endParaRPr lang="fr-FR"/>
        </a:p>
      </dgm:t>
    </dgm:pt>
    <dgm:pt modelId="{FB1330B7-87D2-4F7D-9CF3-F4151C89088D}" type="sibTrans" cxnId="{2FDD58F8-031C-4666-BE7F-B8133ABA8821}">
      <dgm:prSet/>
      <dgm:spPr/>
      <dgm:t>
        <a:bodyPr/>
        <a:lstStyle/>
        <a:p>
          <a:endParaRPr lang="fr-FR"/>
        </a:p>
      </dgm:t>
    </dgm:pt>
    <dgm:pt modelId="{E9EFD6B2-D3FC-4378-AF32-72F8196F1007}">
      <dgm:prSet phldrT="[Texte]" custT="1"/>
      <dgm:spPr/>
      <dgm:t>
        <a:bodyPr/>
        <a:lstStyle/>
        <a:p>
          <a:r>
            <a:rPr lang="fr-FR" sz="1800" b="1" dirty="0"/>
            <a:t>Prestations en matière d’autonomie :</a:t>
          </a:r>
          <a:r>
            <a:rPr lang="fr-FR" sz="1800" b="1" dirty="0">
              <a:solidFill>
                <a:srgbClr val="C00000"/>
              </a:solidFill>
            </a:rPr>
            <a:t> </a:t>
          </a:r>
          <a:endParaRPr lang="fr-FR" sz="1800" b="1" dirty="0"/>
        </a:p>
        <a:p>
          <a:r>
            <a:rPr lang="fr-FR" sz="1200" dirty="0"/>
            <a:t>Prestations en matière d'autonomie</a:t>
          </a:r>
        </a:p>
        <a:p>
          <a:r>
            <a:rPr lang="fr-FR" sz="1200" dirty="0"/>
            <a:t>Accompagnements pour les actes de la vie quotidienne</a:t>
          </a:r>
        </a:p>
        <a:p>
          <a:r>
            <a:rPr lang="fr-FR" sz="1200" dirty="0"/>
            <a:t>Accompagnements pour la communication et les relations avec autrui</a:t>
          </a:r>
        </a:p>
        <a:p>
          <a:r>
            <a:rPr lang="fr-FR" sz="1200" dirty="0"/>
            <a:t>Accompagnements pour prendre des décisions adaptées et pour la sécurité</a:t>
          </a:r>
        </a:p>
        <a:p>
          <a:endParaRPr lang="fr-FR" sz="700" dirty="0"/>
        </a:p>
      </dgm:t>
    </dgm:pt>
    <dgm:pt modelId="{0B59084A-BD39-40F0-9D0B-3CBD20AD67D1}" type="parTrans" cxnId="{AE21489C-B86D-4273-8E0B-EB4B63EC2E0E}">
      <dgm:prSet/>
      <dgm:spPr/>
      <dgm:t>
        <a:bodyPr/>
        <a:lstStyle/>
        <a:p>
          <a:endParaRPr lang="fr-FR"/>
        </a:p>
      </dgm:t>
    </dgm:pt>
    <dgm:pt modelId="{C4411617-6FC3-4AEB-B12E-E7AB84CE14E3}" type="sibTrans" cxnId="{AE21489C-B86D-4273-8E0B-EB4B63EC2E0E}">
      <dgm:prSet/>
      <dgm:spPr/>
      <dgm:t>
        <a:bodyPr/>
        <a:lstStyle/>
        <a:p>
          <a:endParaRPr lang="fr-FR"/>
        </a:p>
      </dgm:t>
    </dgm:pt>
    <dgm:pt modelId="{FF252001-73E6-498A-AB51-FE3FD5DB1B40}">
      <dgm:prSet phldrT="[Texte]" custT="1"/>
      <dgm:spPr/>
      <dgm:t>
        <a:bodyPr/>
        <a:lstStyle/>
        <a:p>
          <a:r>
            <a:rPr lang="fr-FR" sz="3200" dirty="0"/>
            <a:t>Prestations indirectes </a:t>
          </a:r>
          <a:r>
            <a:rPr lang="fr-FR" sz="1100" dirty="0"/>
            <a:t>(pilotage et fonctions supports)</a:t>
          </a:r>
        </a:p>
      </dgm:t>
    </dgm:pt>
    <dgm:pt modelId="{C8F8E675-A3E8-40F1-AFCC-481F64C090D5}" type="parTrans" cxnId="{620F3806-DC87-468A-BBFF-77DD03CA6494}">
      <dgm:prSet/>
      <dgm:spPr/>
      <dgm:t>
        <a:bodyPr/>
        <a:lstStyle/>
        <a:p>
          <a:endParaRPr lang="fr-FR"/>
        </a:p>
      </dgm:t>
    </dgm:pt>
    <dgm:pt modelId="{158E73C5-ED1D-4BC4-AC09-01E4B4D72D5B}" type="sibTrans" cxnId="{620F3806-DC87-468A-BBFF-77DD03CA6494}">
      <dgm:prSet/>
      <dgm:spPr/>
      <dgm:t>
        <a:bodyPr/>
        <a:lstStyle/>
        <a:p>
          <a:endParaRPr lang="fr-FR"/>
        </a:p>
      </dgm:t>
    </dgm:pt>
    <dgm:pt modelId="{D78AB941-C320-4107-A836-41FA58349473}">
      <dgm:prSet phldrT="[Texte]" custT="1"/>
      <dgm:spPr/>
      <dgm:t>
        <a:bodyPr/>
        <a:lstStyle/>
        <a:p>
          <a:pPr lvl="0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1400" b="1" dirty="0"/>
        </a:p>
        <a:p>
          <a:pPr lvl="0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600" b="1" dirty="0"/>
            <a:t>Fonctions logistiques </a:t>
          </a:r>
        </a:p>
        <a:p>
          <a:pPr lvl="0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600" dirty="0"/>
            <a:t>Locaux et autres ressources pour accueillir</a:t>
          </a:r>
          <a:r>
            <a:rPr lang="fr-FR" sz="1100" dirty="0"/>
            <a:t> </a:t>
          </a:r>
        </a:p>
        <a:p>
          <a:pPr marL="0" marR="0" lvl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fr-FR" sz="1600" dirty="0"/>
            <a:t>Fournir des repas</a:t>
          </a:r>
          <a:endParaRPr lang="fr-FR" sz="1100" dirty="0"/>
        </a:p>
        <a:p>
          <a:pPr marL="0" marR="0" lvl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fr-FR" sz="1600" dirty="0"/>
            <a:t>Entretenir le linge</a:t>
          </a:r>
          <a:endParaRPr lang="fr-FR" sz="1100" dirty="0"/>
        </a:p>
        <a:p>
          <a:pPr lvl="0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600" dirty="0"/>
            <a:t>Transports liés au projet individuel</a:t>
          </a:r>
          <a:r>
            <a:rPr lang="fr-FR" sz="1100" dirty="0"/>
            <a:t> </a:t>
          </a:r>
        </a:p>
        <a:p>
          <a:pPr lvl="0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1100" dirty="0"/>
        </a:p>
      </dgm:t>
    </dgm:pt>
    <dgm:pt modelId="{648CF778-64C5-478D-933D-BBA10382E20D}" type="parTrans" cxnId="{60719621-2CEA-405C-ADBA-B362874B12A4}">
      <dgm:prSet/>
      <dgm:spPr/>
      <dgm:t>
        <a:bodyPr/>
        <a:lstStyle/>
        <a:p>
          <a:endParaRPr lang="fr-FR"/>
        </a:p>
      </dgm:t>
    </dgm:pt>
    <dgm:pt modelId="{E99D132B-4E09-49C9-8B25-9B0E2B6654E1}" type="sibTrans" cxnId="{60719621-2CEA-405C-ADBA-B362874B12A4}">
      <dgm:prSet/>
      <dgm:spPr/>
      <dgm:t>
        <a:bodyPr/>
        <a:lstStyle/>
        <a:p>
          <a:endParaRPr lang="fr-FR"/>
        </a:p>
      </dgm:t>
    </dgm:pt>
    <dgm:pt modelId="{4556D3FC-F547-4E29-816C-EBB1D77FFEB5}">
      <dgm:prSet custT="1"/>
      <dgm:spPr/>
      <dgm:t>
        <a:bodyPr/>
        <a:lstStyle/>
        <a:p>
          <a:endParaRPr lang="fr-FR" sz="1100" b="1" dirty="0"/>
        </a:p>
        <a:p>
          <a:endParaRPr lang="fr-FR" sz="1100" b="1" dirty="0"/>
        </a:p>
        <a:p>
          <a:r>
            <a:rPr lang="fr-FR" sz="1800" b="1" dirty="0"/>
            <a:t>Prestations pour la participation sociale : </a:t>
          </a:r>
        </a:p>
        <a:p>
          <a:r>
            <a:rPr lang="fr-FR" sz="1200" b="0" dirty="0"/>
            <a:t>Accompagnements pour exercer ses droits</a:t>
          </a:r>
        </a:p>
        <a:p>
          <a:r>
            <a:rPr lang="fr-FR" sz="1200" b="0" dirty="0"/>
            <a:t>Accompagnements au logement</a:t>
          </a:r>
        </a:p>
        <a:p>
          <a:r>
            <a:rPr lang="fr-FR" sz="1200" b="0" dirty="0"/>
            <a:t>Accompagnements pour exercer ses rôles sociaux</a:t>
          </a:r>
        </a:p>
        <a:p>
          <a:r>
            <a:rPr lang="fr-FR" sz="1200" b="0" dirty="0"/>
            <a:t>Accompagnements pour participer à la vie sociale</a:t>
          </a:r>
        </a:p>
        <a:p>
          <a:r>
            <a:rPr lang="fr-FR" sz="1200" b="0" dirty="0"/>
            <a:t>Accompagnements en matière de ressources et d’autogestion</a:t>
          </a:r>
        </a:p>
        <a:p>
          <a:endParaRPr lang="fr-FR" sz="1100" b="0" dirty="0"/>
        </a:p>
        <a:p>
          <a:endParaRPr lang="fr-FR" sz="1100" b="0" dirty="0"/>
        </a:p>
        <a:p>
          <a:endParaRPr lang="fr-FR" sz="600" b="0" dirty="0"/>
        </a:p>
      </dgm:t>
    </dgm:pt>
    <dgm:pt modelId="{C58A2BCC-F6F6-407F-852F-0C52C0187CB3}" type="parTrans" cxnId="{B1DD3E2F-9FB1-437D-A05C-F25E4912489A}">
      <dgm:prSet/>
      <dgm:spPr/>
      <dgm:t>
        <a:bodyPr/>
        <a:lstStyle/>
        <a:p>
          <a:endParaRPr lang="fr-FR"/>
        </a:p>
      </dgm:t>
    </dgm:pt>
    <dgm:pt modelId="{0DB3C565-0010-4329-86CE-593B48106731}" type="sibTrans" cxnId="{B1DD3E2F-9FB1-437D-A05C-F25E4912489A}">
      <dgm:prSet/>
      <dgm:spPr/>
      <dgm:t>
        <a:bodyPr/>
        <a:lstStyle/>
        <a:p>
          <a:endParaRPr lang="fr-FR"/>
        </a:p>
      </dgm:t>
    </dgm:pt>
    <dgm:pt modelId="{7661F4C0-4F56-4F98-805C-772106E5D090}">
      <dgm:prSet custT="1"/>
      <dgm:spPr/>
      <dgm:t>
        <a:bodyPr/>
        <a:lstStyle/>
        <a:p>
          <a:r>
            <a:rPr lang="fr-FR" sz="1600" b="1" dirty="0"/>
            <a:t>Fonctions Gérer, manager, coopérer </a:t>
          </a:r>
        </a:p>
        <a:p>
          <a:r>
            <a:rPr lang="fr-FR" sz="1400" b="0" u="none" dirty="0"/>
            <a:t>Gestion des ressources humaines et du dialogue social </a:t>
          </a:r>
          <a:r>
            <a:rPr lang="fr-FR" sz="1100" b="0" u="none" dirty="0"/>
            <a:t>: </a:t>
          </a:r>
          <a:r>
            <a:rPr lang="fr-FR" sz="1050" b="0" u="none" dirty="0"/>
            <a:t>pilotage/direction, GPEC/formation/conditions de travail </a:t>
          </a:r>
        </a:p>
        <a:p>
          <a:r>
            <a:rPr lang="fr-FR" sz="1200" b="0" u="none" dirty="0"/>
            <a:t>Gestion administrative budgétaire</a:t>
          </a:r>
          <a:r>
            <a:rPr lang="fr-FR" sz="1100" b="0" u="none" dirty="0"/>
            <a:t>, </a:t>
          </a:r>
          <a:r>
            <a:rPr lang="fr-FR" sz="1400" b="0" u="none" dirty="0"/>
            <a:t>financière et comptable</a:t>
          </a:r>
          <a:endParaRPr lang="fr-FR" sz="1100" b="0" u="none" dirty="0">
            <a:solidFill>
              <a:srgbClr val="C00000"/>
            </a:solidFill>
          </a:endParaRPr>
        </a:p>
        <a:p>
          <a:r>
            <a:rPr lang="fr-FR" sz="1400" b="0" u="none" dirty="0"/>
            <a:t> Information et communication </a:t>
          </a:r>
          <a:r>
            <a:rPr lang="fr-FR" sz="1100" b="0" u="none" dirty="0"/>
            <a:t>: </a:t>
          </a:r>
          <a:r>
            <a:rPr lang="fr-FR" sz="1050" b="0" u="none" dirty="0"/>
            <a:t>système d’information, gestion des données </a:t>
          </a:r>
          <a:endParaRPr lang="fr-FR" sz="1100" b="0" u="none" dirty="0">
            <a:solidFill>
              <a:srgbClr val="C00000"/>
            </a:solidFill>
          </a:endParaRPr>
        </a:p>
        <a:p>
          <a:r>
            <a:rPr lang="fr-FR" sz="1050" b="0" u="none" dirty="0"/>
            <a:t> </a:t>
          </a:r>
          <a:r>
            <a:rPr lang="fr-FR" sz="1400" b="0" u="none" dirty="0"/>
            <a:t>Qualité et sécurité </a:t>
          </a:r>
          <a:r>
            <a:rPr lang="fr-FR" sz="1100" b="0" u="none" dirty="0"/>
            <a:t>:  a</a:t>
          </a:r>
          <a:r>
            <a:rPr lang="fr-FR" sz="1050" b="0" u="none" dirty="0"/>
            <a:t>nalyse des pratiques/espaces ressources et soutien au personnel </a:t>
          </a:r>
        </a:p>
        <a:p>
          <a:r>
            <a:rPr lang="fr-FR" sz="1400" b="0" u="none" dirty="0"/>
            <a:t>Relations avec le territoire : </a:t>
          </a:r>
          <a:r>
            <a:rPr lang="fr-FR" sz="1050" b="0" u="none" dirty="0"/>
            <a:t>conventions, appui-ressources institutionnel</a:t>
          </a:r>
          <a:endParaRPr lang="fr-FR" sz="1100" b="0" u="none" dirty="0">
            <a:solidFill>
              <a:srgbClr val="C00000"/>
            </a:solidFill>
          </a:endParaRPr>
        </a:p>
      </dgm:t>
    </dgm:pt>
    <dgm:pt modelId="{42545278-F5AC-409F-8B04-14AF73F42C38}" type="parTrans" cxnId="{6F787068-BF89-43F9-8026-C103447F98A9}">
      <dgm:prSet/>
      <dgm:spPr/>
      <dgm:t>
        <a:bodyPr/>
        <a:lstStyle/>
        <a:p>
          <a:endParaRPr lang="fr-FR"/>
        </a:p>
      </dgm:t>
    </dgm:pt>
    <dgm:pt modelId="{6DFE9DD4-3678-4F17-A945-B8954B6133FF}" type="sibTrans" cxnId="{6F787068-BF89-43F9-8026-C103447F98A9}">
      <dgm:prSet/>
      <dgm:spPr/>
      <dgm:t>
        <a:bodyPr/>
        <a:lstStyle/>
        <a:p>
          <a:endParaRPr lang="fr-FR"/>
        </a:p>
      </dgm:t>
    </dgm:pt>
    <dgm:pt modelId="{49DADC78-A7B3-4877-B018-0F27D3A975A4}" type="pres">
      <dgm:prSet presAssocID="{44E570AE-10D1-4AE5-A05E-7F1E72DE110A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99DEE38D-FE98-48FE-9259-0675560ABF19}" type="pres">
      <dgm:prSet presAssocID="{2431B3EE-7EB5-41CF-B68C-AE66D7ED8ECE}" presName="root" presStyleCnt="0"/>
      <dgm:spPr/>
    </dgm:pt>
    <dgm:pt modelId="{C6548380-B9BF-427B-B272-C6E82173C157}" type="pres">
      <dgm:prSet presAssocID="{2431B3EE-7EB5-41CF-B68C-AE66D7ED8ECE}" presName="rootComposite" presStyleCnt="0"/>
      <dgm:spPr/>
    </dgm:pt>
    <dgm:pt modelId="{A2CB3999-6E8D-4706-88A7-D78AF9415C96}" type="pres">
      <dgm:prSet presAssocID="{2431B3EE-7EB5-41CF-B68C-AE66D7ED8ECE}" presName="rootText" presStyleLbl="node1" presStyleIdx="0" presStyleCnt="2" custLinFactNeighborX="5854" custLinFactNeighborY="14128"/>
      <dgm:spPr/>
    </dgm:pt>
    <dgm:pt modelId="{5592997C-842C-46E2-B736-705E67F8C6FC}" type="pres">
      <dgm:prSet presAssocID="{2431B3EE-7EB5-41CF-B68C-AE66D7ED8ECE}" presName="rootConnector" presStyleLbl="node1" presStyleIdx="0" presStyleCnt="2"/>
      <dgm:spPr/>
    </dgm:pt>
    <dgm:pt modelId="{4ED6FD0B-272D-4462-9D3A-C38A672063F7}" type="pres">
      <dgm:prSet presAssocID="{2431B3EE-7EB5-41CF-B68C-AE66D7ED8ECE}" presName="childShape" presStyleCnt="0"/>
      <dgm:spPr/>
    </dgm:pt>
    <dgm:pt modelId="{821BED3D-CF88-4E0E-BD87-FCE5BE7888D7}" type="pres">
      <dgm:prSet presAssocID="{C58A2BCC-F6F6-407F-852F-0C52C0187CB3}" presName="Name13" presStyleLbl="parChTrans1D2" presStyleIdx="0" presStyleCnt="4"/>
      <dgm:spPr/>
    </dgm:pt>
    <dgm:pt modelId="{6C2526FA-FAD9-4746-90A2-F808FA88C384}" type="pres">
      <dgm:prSet presAssocID="{4556D3FC-F547-4E29-816C-EBB1D77FFEB5}" presName="childText" presStyleLbl="bgAcc1" presStyleIdx="0" presStyleCnt="4" custScaleX="307710" custScaleY="150022" custLinFactY="100000" custLinFactNeighborX="9101" custLinFactNeighborY="138172">
        <dgm:presLayoutVars>
          <dgm:bulletEnabled val="1"/>
        </dgm:presLayoutVars>
      </dgm:prSet>
      <dgm:spPr/>
    </dgm:pt>
    <dgm:pt modelId="{0D54FD14-4FC8-497D-9031-65CB8A7A97C3}" type="pres">
      <dgm:prSet presAssocID="{0B59084A-BD39-40F0-9D0B-3CBD20AD67D1}" presName="Name13" presStyleLbl="parChTrans1D2" presStyleIdx="1" presStyleCnt="4"/>
      <dgm:spPr/>
    </dgm:pt>
    <dgm:pt modelId="{F3900844-DDF6-4CFC-B994-DF13E89F82DC}" type="pres">
      <dgm:prSet presAssocID="{E9EFD6B2-D3FC-4378-AF32-72F8196F1007}" presName="childText" presStyleLbl="bgAcc1" presStyleIdx="1" presStyleCnt="4" custScaleX="307582" custScaleY="156899" custLinFactY="-51764" custLinFactNeighborX="7964" custLinFactNeighborY="-100000">
        <dgm:presLayoutVars>
          <dgm:bulletEnabled val="1"/>
        </dgm:presLayoutVars>
      </dgm:prSet>
      <dgm:spPr/>
    </dgm:pt>
    <dgm:pt modelId="{530D63A3-53D9-4F17-9D03-5BCE1E692C8F}" type="pres">
      <dgm:prSet presAssocID="{FF252001-73E6-498A-AB51-FE3FD5DB1B40}" presName="root" presStyleCnt="0"/>
      <dgm:spPr/>
    </dgm:pt>
    <dgm:pt modelId="{275C2CA9-C4E5-4BD6-89F9-9262E35DB335}" type="pres">
      <dgm:prSet presAssocID="{FF252001-73E6-498A-AB51-FE3FD5DB1B40}" presName="rootComposite" presStyleCnt="0"/>
      <dgm:spPr/>
    </dgm:pt>
    <dgm:pt modelId="{4648E2DF-5826-41E5-B615-5F2838423FD5}" type="pres">
      <dgm:prSet presAssocID="{FF252001-73E6-498A-AB51-FE3FD5DB1B40}" presName="rootText" presStyleLbl="node1" presStyleIdx="1" presStyleCnt="2" custScaleX="113754" custScaleY="150466" custLinFactNeighborX="-9801" custLinFactNeighborY="-6152"/>
      <dgm:spPr/>
    </dgm:pt>
    <dgm:pt modelId="{5F07C578-C0F7-43E9-9A79-85BE98C9CDB6}" type="pres">
      <dgm:prSet presAssocID="{FF252001-73E6-498A-AB51-FE3FD5DB1B40}" presName="rootConnector" presStyleLbl="node1" presStyleIdx="1" presStyleCnt="2"/>
      <dgm:spPr/>
    </dgm:pt>
    <dgm:pt modelId="{DC56E25D-9192-4C04-B677-8F9CBADDAF4D}" type="pres">
      <dgm:prSet presAssocID="{FF252001-73E6-498A-AB51-FE3FD5DB1B40}" presName="childShape" presStyleCnt="0"/>
      <dgm:spPr/>
    </dgm:pt>
    <dgm:pt modelId="{5DF97792-029D-4547-A36D-DB8AC956017E}" type="pres">
      <dgm:prSet presAssocID="{648CF778-64C5-478D-933D-BBA10382E20D}" presName="Name13" presStyleLbl="parChTrans1D2" presStyleIdx="2" presStyleCnt="4"/>
      <dgm:spPr/>
    </dgm:pt>
    <dgm:pt modelId="{C06213CC-95D0-4DBF-B1AE-66C6A8A98C44}" type="pres">
      <dgm:prSet presAssocID="{D78AB941-C320-4107-A836-41FA58349473}" presName="childText" presStyleLbl="bgAcc1" presStyleIdx="2" presStyleCnt="4" custScaleX="267793" custScaleY="156002" custLinFactY="100000" custLinFactNeighborX="-7388" custLinFactNeighborY="123185">
        <dgm:presLayoutVars>
          <dgm:bulletEnabled val="1"/>
        </dgm:presLayoutVars>
      </dgm:prSet>
      <dgm:spPr/>
    </dgm:pt>
    <dgm:pt modelId="{83B62DA3-FF6E-4216-BA0D-3CB960AE429F}" type="pres">
      <dgm:prSet presAssocID="{42545278-F5AC-409F-8B04-14AF73F42C38}" presName="Name13" presStyleLbl="parChTrans1D2" presStyleIdx="3" presStyleCnt="4"/>
      <dgm:spPr/>
    </dgm:pt>
    <dgm:pt modelId="{D0398CA4-FB2B-4398-B3CC-5D81932A02EC}" type="pres">
      <dgm:prSet presAssocID="{7661F4C0-4F56-4F98-805C-772106E5D090}" presName="childText" presStyleLbl="bgAcc1" presStyleIdx="3" presStyleCnt="4" custScaleX="272336" custScaleY="201724" custLinFactY="-85824" custLinFactNeighborX="-8410" custLinFactNeighborY="-100000">
        <dgm:presLayoutVars>
          <dgm:bulletEnabled val="1"/>
        </dgm:presLayoutVars>
      </dgm:prSet>
      <dgm:spPr/>
    </dgm:pt>
  </dgm:ptLst>
  <dgm:cxnLst>
    <dgm:cxn modelId="{620F3806-DC87-468A-BBFF-77DD03CA6494}" srcId="{44E570AE-10D1-4AE5-A05E-7F1E72DE110A}" destId="{FF252001-73E6-498A-AB51-FE3FD5DB1B40}" srcOrd="1" destOrd="0" parTransId="{C8F8E675-A3E8-40F1-AFCC-481F64C090D5}" sibTransId="{158E73C5-ED1D-4BC4-AC09-01E4B4D72D5B}"/>
    <dgm:cxn modelId="{BBBEBA12-5196-41D0-96F6-2E6CBBC3F624}" type="presOf" srcId="{42545278-F5AC-409F-8B04-14AF73F42C38}" destId="{83B62DA3-FF6E-4216-BA0D-3CB960AE429F}" srcOrd="0" destOrd="0" presId="urn:microsoft.com/office/officeart/2005/8/layout/hierarchy3"/>
    <dgm:cxn modelId="{A921991B-EB78-4989-A490-6AC5E928B348}" type="presOf" srcId="{2431B3EE-7EB5-41CF-B68C-AE66D7ED8ECE}" destId="{5592997C-842C-46E2-B736-705E67F8C6FC}" srcOrd="1" destOrd="0" presId="urn:microsoft.com/office/officeart/2005/8/layout/hierarchy3"/>
    <dgm:cxn modelId="{60719621-2CEA-405C-ADBA-B362874B12A4}" srcId="{FF252001-73E6-498A-AB51-FE3FD5DB1B40}" destId="{D78AB941-C320-4107-A836-41FA58349473}" srcOrd="0" destOrd="0" parTransId="{648CF778-64C5-478D-933D-BBA10382E20D}" sibTransId="{E99D132B-4E09-49C9-8B25-9B0E2B6654E1}"/>
    <dgm:cxn modelId="{74CB3823-D3AE-493F-BFDE-83C11827C61B}" type="presOf" srcId="{0B59084A-BD39-40F0-9D0B-3CBD20AD67D1}" destId="{0D54FD14-4FC8-497D-9031-65CB8A7A97C3}" srcOrd="0" destOrd="0" presId="urn:microsoft.com/office/officeart/2005/8/layout/hierarchy3"/>
    <dgm:cxn modelId="{B1DD3E2F-9FB1-437D-A05C-F25E4912489A}" srcId="{2431B3EE-7EB5-41CF-B68C-AE66D7ED8ECE}" destId="{4556D3FC-F547-4E29-816C-EBB1D77FFEB5}" srcOrd="0" destOrd="0" parTransId="{C58A2BCC-F6F6-407F-852F-0C52C0187CB3}" sibTransId="{0DB3C565-0010-4329-86CE-593B48106731}"/>
    <dgm:cxn modelId="{6E66A942-EAC9-4089-BBED-83A5CB51D66E}" type="presOf" srcId="{44E570AE-10D1-4AE5-A05E-7F1E72DE110A}" destId="{49DADC78-A7B3-4877-B018-0F27D3A975A4}" srcOrd="0" destOrd="0" presId="urn:microsoft.com/office/officeart/2005/8/layout/hierarchy3"/>
    <dgm:cxn modelId="{6F787068-BF89-43F9-8026-C103447F98A9}" srcId="{FF252001-73E6-498A-AB51-FE3FD5DB1B40}" destId="{7661F4C0-4F56-4F98-805C-772106E5D090}" srcOrd="1" destOrd="0" parTransId="{42545278-F5AC-409F-8B04-14AF73F42C38}" sibTransId="{6DFE9DD4-3678-4F17-A945-B8954B6133FF}"/>
    <dgm:cxn modelId="{EDD8E86B-6174-4516-9982-FD4D37405B53}" type="presOf" srcId="{C58A2BCC-F6F6-407F-852F-0C52C0187CB3}" destId="{821BED3D-CF88-4E0E-BD87-FCE5BE7888D7}" srcOrd="0" destOrd="0" presId="urn:microsoft.com/office/officeart/2005/8/layout/hierarchy3"/>
    <dgm:cxn modelId="{40A78972-34EC-45D0-B93A-917C0CBF23C4}" type="presOf" srcId="{FF252001-73E6-498A-AB51-FE3FD5DB1B40}" destId="{4648E2DF-5826-41E5-B615-5F2838423FD5}" srcOrd="0" destOrd="0" presId="urn:microsoft.com/office/officeart/2005/8/layout/hierarchy3"/>
    <dgm:cxn modelId="{58297579-7BF3-475F-A33D-9756D579CCF3}" type="presOf" srcId="{E9EFD6B2-D3FC-4378-AF32-72F8196F1007}" destId="{F3900844-DDF6-4CFC-B994-DF13E89F82DC}" srcOrd="0" destOrd="0" presId="urn:microsoft.com/office/officeart/2005/8/layout/hierarchy3"/>
    <dgm:cxn modelId="{9936E67D-DD5C-4519-B6F0-79D953E67612}" type="presOf" srcId="{648CF778-64C5-478D-933D-BBA10382E20D}" destId="{5DF97792-029D-4547-A36D-DB8AC956017E}" srcOrd="0" destOrd="0" presId="urn:microsoft.com/office/officeart/2005/8/layout/hierarchy3"/>
    <dgm:cxn modelId="{D8545581-2BC1-40A5-A5B7-FE14C6FA75A7}" type="presOf" srcId="{4556D3FC-F547-4E29-816C-EBB1D77FFEB5}" destId="{6C2526FA-FAD9-4746-90A2-F808FA88C384}" srcOrd="0" destOrd="0" presId="urn:microsoft.com/office/officeart/2005/8/layout/hierarchy3"/>
    <dgm:cxn modelId="{4EA28581-CFC4-4FC0-9ADD-2ABC8B7F4896}" type="presOf" srcId="{D78AB941-C320-4107-A836-41FA58349473}" destId="{C06213CC-95D0-4DBF-B1AE-66C6A8A98C44}" srcOrd="0" destOrd="0" presId="urn:microsoft.com/office/officeart/2005/8/layout/hierarchy3"/>
    <dgm:cxn modelId="{AE21489C-B86D-4273-8E0B-EB4B63EC2E0E}" srcId="{2431B3EE-7EB5-41CF-B68C-AE66D7ED8ECE}" destId="{E9EFD6B2-D3FC-4378-AF32-72F8196F1007}" srcOrd="1" destOrd="0" parTransId="{0B59084A-BD39-40F0-9D0B-3CBD20AD67D1}" sibTransId="{C4411617-6FC3-4AEB-B12E-E7AB84CE14E3}"/>
    <dgm:cxn modelId="{A1C47CA0-C6D5-4882-B204-BD938B506883}" type="presOf" srcId="{2431B3EE-7EB5-41CF-B68C-AE66D7ED8ECE}" destId="{A2CB3999-6E8D-4706-88A7-D78AF9415C96}" srcOrd="0" destOrd="0" presId="urn:microsoft.com/office/officeart/2005/8/layout/hierarchy3"/>
    <dgm:cxn modelId="{FC8FDFAB-75BB-4CC6-87B4-C459177AD2B3}" type="presOf" srcId="{FF252001-73E6-498A-AB51-FE3FD5DB1B40}" destId="{5F07C578-C0F7-43E9-9A79-85BE98C9CDB6}" srcOrd="1" destOrd="0" presId="urn:microsoft.com/office/officeart/2005/8/layout/hierarchy3"/>
    <dgm:cxn modelId="{F93523EE-0E9F-4D3D-9311-EA25D572FE22}" type="presOf" srcId="{7661F4C0-4F56-4F98-805C-772106E5D090}" destId="{D0398CA4-FB2B-4398-B3CC-5D81932A02EC}" srcOrd="0" destOrd="0" presId="urn:microsoft.com/office/officeart/2005/8/layout/hierarchy3"/>
    <dgm:cxn modelId="{2FDD58F8-031C-4666-BE7F-B8133ABA8821}" srcId="{44E570AE-10D1-4AE5-A05E-7F1E72DE110A}" destId="{2431B3EE-7EB5-41CF-B68C-AE66D7ED8ECE}" srcOrd="0" destOrd="0" parTransId="{C44D1915-089B-4A36-9E7E-E00955F9DAC4}" sibTransId="{FB1330B7-87D2-4F7D-9CF3-F4151C89088D}"/>
    <dgm:cxn modelId="{1B2D0118-6067-4AD8-AC4E-DED6E067CD2B}" type="presParOf" srcId="{49DADC78-A7B3-4877-B018-0F27D3A975A4}" destId="{99DEE38D-FE98-48FE-9259-0675560ABF19}" srcOrd="0" destOrd="0" presId="urn:microsoft.com/office/officeart/2005/8/layout/hierarchy3"/>
    <dgm:cxn modelId="{5420B880-86D9-4A32-852D-C9F4869DC4B6}" type="presParOf" srcId="{99DEE38D-FE98-48FE-9259-0675560ABF19}" destId="{C6548380-B9BF-427B-B272-C6E82173C157}" srcOrd="0" destOrd="0" presId="urn:microsoft.com/office/officeart/2005/8/layout/hierarchy3"/>
    <dgm:cxn modelId="{8AB99E69-C1A2-4CA1-B8D9-323573893C14}" type="presParOf" srcId="{C6548380-B9BF-427B-B272-C6E82173C157}" destId="{A2CB3999-6E8D-4706-88A7-D78AF9415C96}" srcOrd="0" destOrd="0" presId="urn:microsoft.com/office/officeart/2005/8/layout/hierarchy3"/>
    <dgm:cxn modelId="{134724A5-0964-41FA-AE45-6C5858470BBB}" type="presParOf" srcId="{C6548380-B9BF-427B-B272-C6E82173C157}" destId="{5592997C-842C-46E2-B736-705E67F8C6FC}" srcOrd="1" destOrd="0" presId="urn:microsoft.com/office/officeart/2005/8/layout/hierarchy3"/>
    <dgm:cxn modelId="{B1DBC7CE-75D2-44C4-938B-009F204D8F90}" type="presParOf" srcId="{99DEE38D-FE98-48FE-9259-0675560ABF19}" destId="{4ED6FD0B-272D-4462-9D3A-C38A672063F7}" srcOrd="1" destOrd="0" presId="urn:microsoft.com/office/officeart/2005/8/layout/hierarchy3"/>
    <dgm:cxn modelId="{025647BE-606B-4F91-B6C4-626483F5E03E}" type="presParOf" srcId="{4ED6FD0B-272D-4462-9D3A-C38A672063F7}" destId="{821BED3D-CF88-4E0E-BD87-FCE5BE7888D7}" srcOrd="0" destOrd="0" presId="urn:microsoft.com/office/officeart/2005/8/layout/hierarchy3"/>
    <dgm:cxn modelId="{4E74ABFC-8747-4D9F-AEED-61D048F8DE45}" type="presParOf" srcId="{4ED6FD0B-272D-4462-9D3A-C38A672063F7}" destId="{6C2526FA-FAD9-4746-90A2-F808FA88C384}" srcOrd="1" destOrd="0" presId="urn:microsoft.com/office/officeart/2005/8/layout/hierarchy3"/>
    <dgm:cxn modelId="{FA67C107-75F9-48AE-8B8F-9995C6FF99BC}" type="presParOf" srcId="{4ED6FD0B-272D-4462-9D3A-C38A672063F7}" destId="{0D54FD14-4FC8-497D-9031-65CB8A7A97C3}" srcOrd="2" destOrd="0" presId="urn:microsoft.com/office/officeart/2005/8/layout/hierarchy3"/>
    <dgm:cxn modelId="{FB73CF30-E46D-4809-A865-812C8567AD9F}" type="presParOf" srcId="{4ED6FD0B-272D-4462-9D3A-C38A672063F7}" destId="{F3900844-DDF6-4CFC-B994-DF13E89F82DC}" srcOrd="3" destOrd="0" presId="urn:microsoft.com/office/officeart/2005/8/layout/hierarchy3"/>
    <dgm:cxn modelId="{F984A6D4-8EE0-4321-84FB-0C8100658ACA}" type="presParOf" srcId="{49DADC78-A7B3-4877-B018-0F27D3A975A4}" destId="{530D63A3-53D9-4F17-9D03-5BCE1E692C8F}" srcOrd="1" destOrd="0" presId="urn:microsoft.com/office/officeart/2005/8/layout/hierarchy3"/>
    <dgm:cxn modelId="{331C7694-7A0E-488C-9F59-C0907E952D82}" type="presParOf" srcId="{530D63A3-53D9-4F17-9D03-5BCE1E692C8F}" destId="{275C2CA9-C4E5-4BD6-89F9-9262E35DB335}" srcOrd="0" destOrd="0" presId="urn:microsoft.com/office/officeart/2005/8/layout/hierarchy3"/>
    <dgm:cxn modelId="{168C1849-84DF-403D-9DA3-C147D6BE9157}" type="presParOf" srcId="{275C2CA9-C4E5-4BD6-89F9-9262E35DB335}" destId="{4648E2DF-5826-41E5-B615-5F2838423FD5}" srcOrd="0" destOrd="0" presId="urn:microsoft.com/office/officeart/2005/8/layout/hierarchy3"/>
    <dgm:cxn modelId="{A9C95962-1469-41EC-B156-3F7F4F1E21C5}" type="presParOf" srcId="{275C2CA9-C4E5-4BD6-89F9-9262E35DB335}" destId="{5F07C578-C0F7-43E9-9A79-85BE98C9CDB6}" srcOrd="1" destOrd="0" presId="urn:microsoft.com/office/officeart/2005/8/layout/hierarchy3"/>
    <dgm:cxn modelId="{98E036BE-749C-4A4C-914D-E613BB31B25E}" type="presParOf" srcId="{530D63A3-53D9-4F17-9D03-5BCE1E692C8F}" destId="{DC56E25D-9192-4C04-B677-8F9CBADDAF4D}" srcOrd="1" destOrd="0" presId="urn:microsoft.com/office/officeart/2005/8/layout/hierarchy3"/>
    <dgm:cxn modelId="{B5610B31-B6FE-4B8F-B09F-ABBC2E844252}" type="presParOf" srcId="{DC56E25D-9192-4C04-B677-8F9CBADDAF4D}" destId="{5DF97792-029D-4547-A36D-DB8AC956017E}" srcOrd="0" destOrd="0" presId="urn:microsoft.com/office/officeart/2005/8/layout/hierarchy3"/>
    <dgm:cxn modelId="{27B71376-6A90-4A74-8E88-F5F0565C652E}" type="presParOf" srcId="{DC56E25D-9192-4C04-B677-8F9CBADDAF4D}" destId="{C06213CC-95D0-4DBF-B1AE-66C6A8A98C44}" srcOrd="1" destOrd="0" presId="urn:microsoft.com/office/officeart/2005/8/layout/hierarchy3"/>
    <dgm:cxn modelId="{EF155A75-A6B9-48FB-A1B9-81F769F99D31}" type="presParOf" srcId="{DC56E25D-9192-4C04-B677-8F9CBADDAF4D}" destId="{83B62DA3-FF6E-4216-BA0D-3CB960AE429F}" srcOrd="2" destOrd="0" presId="urn:microsoft.com/office/officeart/2005/8/layout/hierarchy3"/>
    <dgm:cxn modelId="{FD689E7F-D827-46B0-AE20-1577218A1914}" type="presParOf" srcId="{DC56E25D-9192-4C04-B677-8F9CBADDAF4D}" destId="{D0398CA4-FB2B-4398-B3CC-5D81932A02EC}" srcOrd="3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18BE06C6-C1DA-40AB-AA71-ABE4BD45324C}" type="doc">
      <dgm:prSet loTypeId="urn:microsoft.com/office/officeart/2005/8/layout/process4" loCatId="list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fr-FR"/>
        </a:p>
      </dgm:t>
    </dgm:pt>
    <dgm:pt modelId="{DF8D1ED2-2072-4DA0-A358-E79AA271AB45}">
      <dgm:prSet phldrT="[Texte]" custT="1"/>
      <dgm:spPr/>
      <dgm:t>
        <a:bodyPr/>
        <a:lstStyle/>
        <a:p>
          <a:r>
            <a:rPr lang="fr-FR" sz="3200" b="1" dirty="0"/>
            <a:t>Besoins en matière de santé somatique ou psychique</a:t>
          </a:r>
        </a:p>
      </dgm:t>
    </dgm:pt>
    <dgm:pt modelId="{11F3FD63-4C81-4D41-A4EB-EC5E72C80F5B}" type="parTrans" cxnId="{162B7C3E-7434-4C17-8B71-297DB7C67EC5}">
      <dgm:prSet/>
      <dgm:spPr/>
      <dgm:t>
        <a:bodyPr/>
        <a:lstStyle/>
        <a:p>
          <a:endParaRPr lang="fr-FR"/>
        </a:p>
      </dgm:t>
    </dgm:pt>
    <dgm:pt modelId="{0B9F76B2-7B73-49E9-9CBD-1E34ECFB333C}" type="sibTrans" cxnId="{162B7C3E-7434-4C17-8B71-297DB7C67EC5}">
      <dgm:prSet/>
      <dgm:spPr/>
      <dgm:t>
        <a:bodyPr/>
        <a:lstStyle/>
        <a:p>
          <a:endParaRPr lang="fr-FR"/>
        </a:p>
      </dgm:t>
    </dgm:pt>
    <dgm:pt modelId="{2A553C2F-072F-4BB0-A041-C3B7F38A7F3E}">
      <dgm:prSet phldrT="[Texte]" custT="1"/>
      <dgm:spPr/>
      <dgm:t>
        <a:bodyPr/>
        <a:lstStyle/>
        <a:p>
          <a:r>
            <a:rPr lang="fr-FR" sz="1400" dirty="0"/>
            <a:t>Besoins d’un accompagnement en santé mentale</a:t>
          </a:r>
        </a:p>
      </dgm:t>
    </dgm:pt>
    <dgm:pt modelId="{3ECE800D-237E-4401-BE4A-B06E56CEF493}" type="parTrans" cxnId="{B9681C15-4AC6-4941-92D0-572FCEBF46C0}">
      <dgm:prSet/>
      <dgm:spPr/>
      <dgm:t>
        <a:bodyPr/>
        <a:lstStyle/>
        <a:p>
          <a:endParaRPr lang="fr-FR"/>
        </a:p>
      </dgm:t>
    </dgm:pt>
    <dgm:pt modelId="{3BD9C270-CF4D-4533-BA10-93A9F8E6CA56}" type="sibTrans" cxnId="{B9681C15-4AC6-4941-92D0-572FCEBF46C0}">
      <dgm:prSet/>
      <dgm:spPr/>
      <dgm:t>
        <a:bodyPr/>
        <a:lstStyle/>
        <a:p>
          <a:endParaRPr lang="fr-FR"/>
        </a:p>
      </dgm:t>
    </dgm:pt>
    <dgm:pt modelId="{727918FA-4EE0-4EBD-9979-A55878638A3D}">
      <dgm:prSet phldrT="[Texte]" custT="1"/>
      <dgm:spPr/>
      <dgm:t>
        <a:bodyPr/>
        <a:lstStyle/>
        <a:p>
          <a:r>
            <a:rPr lang="fr-FR" sz="1400" dirty="0"/>
            <a:t>Besoins de soins médicaux ou infirmiers</a:t>
          </a:r>
        </a:p>
      </dgm:t>
    </dgm:pt>
    <dgm:pt modelId="{15336489-B5C6-478E-B186-58AEC2478BC2}" type="parTrans" cxnId="{D5A2B074-DFE4-4D46-8A4D-B12A632B590A}">
      <dgm:prSet/>
      <dgm:spPr/>
      <dgm:t>
        <a:bodyPr/>
        <a:lstStyle/>
        <a:p>
          <a:endParaRPr lang="fr-FR"/>
        </a:p>
      </dgm:t>
    </dgm:pt>
    <dgm:pt modelId="{C7F08DFD-F970-4900-8A22-81F70735E41D}" type="sibTrans" cxnId="{D5A2B074-DFE4-4D46-8A4D-B12A632B590A}">
      <dgm:prSet/>
      <dgm:spPr/>
      <dgm:t>
        <a:bodyPr/>
        <a:lstStyle/>
        <a:p>
          <a:endParaRPr lang="fr-FR"/>
        </a:p>
      </dgm:t>
    </dgm:pt>
    <dgm:pt modelId="{90A4F6B0-D27F-45D6-BFF9-80FB0A48974C}">
      <dgm:prSet phldrT="[Texte]" custT="1"/>
      <dgm:spPr/>
      <dgm:t>
        <a:bodyPr/>
        <a:lstStyle/>
        <a:p>
          <a:r>
            <a:rPr lang="fr-FR" sz="3200" b="1" dirty="0"/>
            <a:t>Besoins en matière d’autonomie</a:t>
          </a:r>
          <a:r>
            <a:rPr lang="fr-FR" sz="3200" b="0" dirty="0"/>
            <a:t> </a:t>
          </a:r>
          <a:r>
            <a:rPr lang="fr-FR" sz="1400" b="0" dirty="0"/>
            <a:t>: actes essentiels, autonomie administrative, financière, </a:t>
          </a:r>
        </a:p>
        <a:p>
          <a:r>
            <a:rPr lang="fr-FR" sz="1400" b="0" dirty="0"/>
            <a:t>mobilité, liens sociaux</a:t>
          </a:r>
          <a:endParaRPr lang="fr-FR" sz="1400" b="1" dirty="0"/>
        </a:p>
      </dgm:t>
    </dgm:pt>
    <dgm:pt modelId="{D8CABE60-C6CE-4E93-A3A6-3152EC3065B1}" type="parTrans" cxnId="{B4C535CD-450F-4DF2-A664-AE14F6D5B728}">
      <dgm:prSet/>
      <dgm:spPr/>
      <dgm:t>
        <a:bodyPr/>
        <a:lstStyle/>
        <a:p>
          <a:endParaRPr lang="fr-FR"/>
        </a:p>
      </dgm:t>
    </dgm:pt>
    <dgm:pt modelId="{0E56112E-8858-44B5-A689-40A0BA2A98A2}" type="sibTrans" cxnId="{B4C535CD-450F-4DF2-A664-AE14F6D5B728}">
      <dgm:prSet/>
      <dgm:spPr/>
      <dgm:t>
        <a:bodyPr/>
        <a:lstStyle/>
        <a:p>
          <a:endParaRPr lang="fr-FR"/>
        </a:p>
      </dgm:t>
    </dgm:pt>
    <dgm:pt modelId="{9ECFA831-04C2-4798-AC07-CBAF78A289CB}">
      <dgm:prSet phldrT="[Texte]" custT="1"/>
      <dgm:spPr/>
      <dgm:t>
        <a:bodyPr/>
        <a:lstStyle/>
        <a:p>
          <a:r>
            <a:rPr lang="fr-FR" sz="1400" dirty="0"/>
            <a:t>Besoins en lien avec l’entretien personnel </a:t>
          </a:r>
          <a:r>
            <a:rPr lang="fr-FR" sz="1200" dirty="0"/>
            <a:t>(actes de la vie quotidienne : se laver, s’habiller, se faire à manger …)</a:t>
          </a:r>
        </a:p>
      </dgm:t>
    </dgm:pt>
    <dgm:pt modelId="{86164F54-4C4B-439F-82DC-F4BB94420074}" type="parTrans" cxnId="{8A49E156-9F2E-40D9-BFD7-C0AC3DB16851}">
      <dgm:prSet/>
      <dgm:spPr/>
      <dgm:t>
        <a:bodyPr/>
        <a:lstStyle/>
        <a:p>
          <a:endParaRPr lang="fr-FR"/>
        </a:p>
      </dgm:t>
    </dgm:pt>
    <dgm:pt modelId="{65DA9682-65DD-49AD-8742-5EE37BE371E3}" type="sibTrans" cxnId="{8A49E156-9F2E-40D9-BFD7-C0AC3DB16851}">
      <dgm:prSet/>
      <dgm:spPr/>
      <dgm:t>
        <a:bodyPr/>
        <a:lstStyle/>
        <a:p>
          <a:endParaRPr lang="fr-FR"/>
        </a:p>
      </dgm:t>
    </dgm:pt>
    <dgm:pt modelId="{B0C3D235-F274-4FE0-A3FC-E633E0D49A35}">
      <dgm:prSet phldrT="[Texte]" custT="1"/>
      <dgm:spPr/>
      <dgm:t>
        <a:bodyPr/>
        <a:lstStyle/>
        <a:p>
          <a:r>
            <a:rPr lang="fr-FR" sz="1400" dirty="0"/>
            <a:t>Besoins en lien avec les relations et les interactions avec autrui</a:t>
          </a:r>
        </a:p>
      </dgm:t>
    </dgm:pt>
    <dgm:pt modelId="{3A003FF2-4743-4A9B-B845-A3B400F1F195}" type="parTrans" cxnId="{770BEBEB-86C6-4DA5-BFC7-1742DFAE889A}">
      <dgm:prSet/>
      <dgm:spPr/>
      <dgm:t>
        <a:bodyPr/>
        <a:lstStyle/>
        <a:p>
          <a:endParaRPr lang="fr-FR"/>
        </a:p>
      </dgm:t>
    </dgm:pt>
    <dgm:pt modelId="{7752D9B2-AF1A-460E-AB90-4F8271BE7865}" type="sibTrans" cxnId="{770BEBEB-86C6-4DA5-BFC7-1742DFAE889A}">
      <dgm:prSet/>
      <dgm:spPr/>
      <dgm:t>
        <a:bodyPr/>
        <a:lstStyle/>
        <a:p>
          <a:endParaRPr lang="fr-FR"/>
        </a:p>
      </dgm:t>
    </dgm:pt>
    <dgm:pt modelId="{A1E50128-5C7A-400A-A1E1-48C1A97D34FD}">
      <dgm:prSet phldrT="[Texte]" custT="1"/>
      <dgm:spPr/>
      <dgm:t>
        <a:bodyPr/>
        <a:lstStyle/>
        <a:p>
          <a:r>
            <a:rPr lang="fr-FR" sz="3200" b="1" dirty="0"/>
            <a:t>Besoins pour la participation sociale</a:t>
          </a:r>
        </a:p>
      </dgm:t>
    </dgm:pt>
    <dgm:pt modelId="{ABF04A64-CD69-4994-8D36-562A8BE13193}" type="parTrans" cxnId="{748257D1-31D9-465C-927A-82C7F732970D}">
      <dgm:prSet/>
      <dgm:spPr/>
      <dgm:t>
        <a:bodyPr/>
        <a:lstStyle/>
        <a:p>
          <a:endParaRPr lang="fr-FR"/>
        </a:p>
      </dgm:t>
    </dgm:pt>
    <dgm:pt modelId="{1FC10853-6FCC-4BB7-B56F-1685BCF4809D}" type="sibTrans" cxnId="{748257D1-31D9-465C-927A-82C7F732970D}">
      <dgm:prSet/>
      <dgm:spPr/>
      <dgm:t>
        <a:bodyPr/>
        <a:lstStyle/>
        <a:p>
          <a:endParaRPr lang="fr-FR"/>
        </a:p>
      </dgm:t>
    </dgm:pt>
    <dgm:pt modelId="{A2ED8045-BF73-4249-965B-91D8C7997904}">
      <dgm:prSet phldrT="[Texte]" custT="1"/>
      <dgm:spPr/>
      <dgm:t>
        <a:bodyPr/>
        <a:lstStyle/>
        <a:p>
          <a:r>
            <a:rPr lang="fr-FR" sz="1400" dirty="0"/>
            <a:t>Besoins pour accéder aux droits et à la citoyenneté</a:t>
          </a:r>
        </a:p>
      </dgm:t>
    </dgm:pt>
    <dgm:pt modelId="{DA756F86-0C2B-41B2-896D-E6EF04087158}" type="parTrans" cxnId="{B74A6C5F-7BC0-413C-B553-0D803DA766D5}">
      <dgm:prSet/>
      <dgm:spPr/>
      <dgm:t>
        <a:bodyPr/>
        <a:lstStyle/>
        <a:p>
          <a:endParaRPr lang="fr-FR"/>
        </a:p>
      </dgm:t>
    </dgm:pt>
    <dgm:pt modelId="{F99DBC0D-ED3A-483A-B2E4-86C8AB4D6746}" type="sibTrans" cxnId="{B74A6C5F-7BC0-413C-B553-0D803DA766D5}">
      <dgm:prSet/>
      <dgm:spPr/>
      <dgm:t>
        <a:bodyPr/>
        <a:lstStyle/>
        <a:p>
          <a:endParaRPr lang="fr-FR"/>
        </a:p>
      </dgm:t>
    </dgm:pt>
    <dgm:pt modelId="{0738A77F-D6B8-4D67-97D1-9FB89BA9AB4B}">
      <dgm:prSet phldrT="[Texte]" custT="1"/>
      <dgm:spPr/>
      <dgm:t>
        <a:bodyPr/>
        <a:lstStyle/>
        <a:p>
          <a:r>
            <a:rPr lang="fr-FR" sz="1400" dirty="0"/>
            <a:t>Besoins pour vivre dans un logement et accomplir les activités domestiques</a:t>
          </a:r>
        </a:p>
      </dgm:t>
    </dgm:pt>
    <dgm:pt modelId="{16E5DC1A-CD3D-492E-BE8E-B28E3E5BA5AF}" type="parTrans" cxnId="{62FE7A9B-E889-4EDC-8227-106AB10449C1}">
      <dgm:prSet/>
      <dgm:spPr/>
      <dgm:t>
        <a:bodyPr/>
        <a:lstStyle/>
        <a:p>
          <a:endParaRPr lang="fr-FR"/>
        </a:p>
      </dgm:t>
    </dgm:pt>
    <dgm:pt modelId="{EC0F3270-0880-404F-BFA2-D873C1126A02}" type="sibTrans" cxnId="{62FE7A9B-E889-4EDC-8227-106AB10449C1}">
      <dgm:prSet/>
      <dgm:spPr/>
      <dgm:t>
        <a:bodyPr/>
        <a:lstStyle/>
        <a:p>
          <a:endParaRPr lang="fr-FR"/>
        </a:p>
      </dgm:t>
    </dgm:pt>
    <dgm:pt modelId="{CDE03DB7-81AE-46B5-9907-A4449E15E262}">
      <dgm:prSet custT="1"/>
      <dgm:spPr/>
      <dgm:t>
        <a:bodyPr/>
        <a:lstStyle/>
        <a:p>
          <a:r>
            <a:rPr lang="fr-FR" sz="1400" b="0" i="0" u="none" dirty="0"/>
            <a:t>Besoins en matière de fonctions locomotrices </a:t>
          </a:r>
          <a:r>
            <a:rPr lang="fr-FR" sz="1200" b="0" i="0" u="none" dirty="0"/>
            <a:t>(difficulté à se déplacer, monter les marches…)</a:t>
          </a:r>
          <a:endParaRPr lang="fr-FR" sz="1200" dirty="0"/>
        </a:p>
      </dgm:t>
    </dgm:pt>
    <dgm:pt modelId="{0B577E89-020A-4C8C-BC44-E7666EE5036D}" type="parTrans" cxnId="{4A1E3D55-D2FB-4000-A112-85A609BFBE6D}">
      <dgm:prSet/>
      <dgm:spPr/>
      <dgm:t>
        <a:bodyPr/>
        <a:lstStyle/>
        <a:p>
          <a:endParaRPr lang="fr-FR"/>
        </a:p>
      </dgm:t>
    </dgm:pt>
    <dgm:pt modelId="{3BD9123B-44EB-49D6-960F-03E049DFAE16}" type="sibTrans" cxnId="{4A1E3D55-D2FB-4000-A112-85A609BFBE6D}">
      <dgm:prSet/>
      <dgm:spPr/>
      <dgm:t>
        <a:bodyPr/>
        <a:lstStyle/>
        <a:p>
          <a:endParaRPr lang="fr-FR"/>
        </a:p>
      </dgm:t>
    </dgm:pt>
    <dgm:pt modelId="{965CAC4D-6E14-49A3-B8B1-8973D6BAE837}">
      <dgm:prSet custT="1"/>
      <dgm:spPr/>
      <dgm:t>
        <a:bodyPr/>
        <a:lstStyle/>
        <a:p>
          <a:r>
            <a:rPr lang="fr-FR" sz="1400" b="0" i="0" u="none" dirty="0"/>
            <a:t>Besoins pour entretenir et prendre soin de sa santé </a:t>
          </a:r>
          <a:r>
            <a:rPr lang="fr-FR" sz="1200" b="0" i="0" u="none" dirty="0"/>
            <a:t>(prévention, vaccination, éducation thérapeutique …)</a:t>
          </a:r>
        </a:p>
      </dgm:t>
    </dgm:pt>
    <dgm:pt modelId="{56CB6013-9166-40EE-8FE9-2C184FE3C840}" type="parTrans" cxnId="{DBED466D-5798-4466-88DE-6F44F863823F}">
      <dgm:prSet/>
      <dgm:spPr/>
      <dgm:t>
        <a:bodyPr/>
        <a:lstStyle/>
        <a:p>
          <a:endParaRPr lang="fr-FR"/>
        </a:p>
      </dgm:t>
    </dgm:pt>
    <dgm:pt modelId="{24E59AC3-3588-4F81-9931-E434DFBB99A5}" type="sibTrans" cxnId="{DBED466D-5798-4466-88DE-6F44F863823F}">
      <dgm:prSet/>
      <dgm:spPr/>
      <dgm:t>
        <a:bodyPr/>
        <a:lstStyle/>
        <a:p>
          <a:endParaRPr lang="fr-FR"/>
        </a:p>
      </dgm:t>
    </dgm:pt>
    <dgm:pt modelId="{FC4C3D0A-152C-4F89-BAD5-582671CB002F}">
      <dgm:prSet custT="1"/>
      <dgm:spPr/>
      <dgm:t>
        <a:bodyPr/>
        <a:lstStyle/>
        <a:p>
          <a:r>
            <a:rPr lang="fr-FR" sz="1400" dirty="0"/>
            <a:t>Besoins pour la mobilité</a:t>
          </a:r>
        </a:p>
      </dgm:t>
    </dgm:pt>
    <dgm:pt modelId="{7FDBFAEA-4DBC-449F-A116-6D7356C57E20}" type="parTrans" cxnId="{173EA82B-1CF0-4F69-8D0F-EAB880193E78}">
      <dgm:prSet/>
      <dgm:spPr/>
      <dgm:t>
        <a:bodyPr/>
        <a:lstStyle/>
        <a:p>
          <a:endParaRPr lang="fr-FR"/>
        </a:p>
      </dgm:t>
    </dgm:pt>
    <dgm:pt modelId="{4BAA7539-FAF5-4568-A64F-CA6CB67DBAC9}" type="sibTrans" cxnId="{173EA82B-1CF0-4F69-8D0F-EAB880193E78}">
      <dgm:prSet/>
      <dgm:spPr/>
      <dgm:t>
        <a:bodyPr/>
        <a:lstStyle/>
        <a:p>
          <a:endParaRPr lang="fr-FR"/>
        </a:p>
      </dgm:t>
    </dgm:pt>
    <dgm:pt modelId="{89AA2C1D-E3CA-4E54-8C36-9E2DA099E46F}">
      <dgm:prSet custT="1"/>
      <dgm:spPr/>
      <dgm:t>
        <a:bodyPr/>
        <a:lstStyle/>
        <a:p>
          <a:r>
            <a:rPr lang="fr-FR" sz="1400" dirty="0"/>
            <a:t>Besoins pour prendre des décisions adaptées et pour la sécurité </a:t>
          </a:r>
          <a:r>
            <a:rPr lang="fr-FR" sz="900" dirty="0"/>
            <a:t>( par exemple mesures de sécurité à appliquer sur internet, réaction en cas d'incendie, face aux accidents domestiques ...)</a:t>
          </a:r>
        </a:p>
      </dgm:t>
    </dgm:pt>
    <dgm:pt modelId="{D49C306F-DB10-4E7A-B08D-C9AA754B099D}" type="parTrans" cxnId="{3664623A-FBBD-4C47-9E92-31B78A8B49B6}">
      <dgm:prSet/>
      <dgm:spPr/>
      <dgm:t>
        <a:bodyPr/>
        <a:lstStyle/>
        <a:p>
          <a:endParaRPr lang="fr-FR"/>
        </a:p>
      </dgm:t>
    </dgm:pt>
    <dgm:pt modelId="{93184083-9C25-473A-8C86-68D531853D02}" type="sibTrans" cxnId="{3664623A-FBBD-4C47-9E92-31B78A8B49B6}">
      <dgm:prSet/>
      <dgm:spPr/>
      <dgm:t>
        <a:bodyPr/>
        <a:lstStyle/>
        <a:p>
          <a:endParaRPr lang="fr-FR"/>
        </a:p>
      </dgm:t>
    </dgm:pt>
    <dgm:pt modelId="{D15FC489-6340-432B-A372-7E37B5A21757}">
      <dgm:prSet custT="1"/>
      <dgm:spPr/>
      <dgm:t>
        <a:bodyPr/>
        <a:lstStyle/>
        <a:p>
          <a:r>
            <a:rPr lang="fr-FR" sz="1400" dirty="0"/>
            <a:t>Besoins pour l'insertion sociale et professionnelle et pour exercer ses rôles sociaux</a:t>
          </a:r>
        </a:p>
      </dgm:t>
    </dgm:pt>
    <dgm:pt modelId="{EA742C9B-C4BE-4FCE-9CF5-4A77552941D3}" type="parTrans" cxnId="{407A1A2F-4353-453F-A2A4-6677AC0E49C1}">
      <dgm:prSet/>
      <dgm:spPr/>
      <dgm:t>
        <a:bodyPr/>
        <a:lstStyle/>
        <a:p>
          <a:endParaRPr lang="fr-FR"/>
        </a:p>
      </dgm:t>
    </dgm:pt>
    <dgm:pt modelId="{FAD22AB9-5F60-460A-988F-E8A1BEA7A9B5}" type="sibTrans" cxnId="{407A1A2F-4353-453F-A2A4-6677AC0E49C1}">
      <dgm:prSet/>
      <dgm:spPr/>
      <dgm:t>
        <a:bodyPr/>
        <a:lstStyle/>
        <a:p>
          <a:endParaRPr lang="fr-FR"/>
        </a:p>
      </dgm:t>
    </dgm:pt>
    <dgm:pt modelId="{7E737212-1DE5-46C0-B4D3-D4CAC581AE77}">
      <dgm:prSet custT="1"/>
      <dgm:spPr/>
      <dgm:t>
        <a:bodyPr/>
        <a:lstStyle/>
        <a:p>
          <a:r>
            <a:rPr lang="fr-FR" sz="1400" dirty="0"/>
            <a:t>Besoins pour participer à la vie sociale et se déplacer avec un moyen de transport</a:t>
          </a:r>
        </a:p>
      </dgm:t>
    </dgm:pt>
    <dgm:pt modelId="{D79657DA-9EF8-46CF-9C14-15CF0F9F800F}" type="parTrans" cxnId="{EB593DA9-8A5E-4995-ADC7-3C8826522586}">
      <dgm:prSet/>
      <dgm:spPr/>
      <dgm:t>
        <a:bodyPr/>
        <a:lstStyle/>
        <a:p>
          <a:endParaRPr lang="fr-FR"/>
        </a:p>
      </dgm:t>
    </dgm:pt>
    <dgm:pt modelId="{C34B0AFD-2492-4679-B829-3FA760D7D679}" type="sibTrans" cxnId="{EB593DA9-8A5E-4995-ADC7-3C8826522586}">
      <dgm:prSet/>
      <dgm:spPr/>
      <dgm:t>
        <a:bodyPr/>
        <a:lstStyle/>
        <a:p>
          <a:endParaRPr lang="fr-FR"/>
        </a:p>
      </dgm:t>
    </dgm:pt>
    <dgm:pt modelId="{7969A18F-F759-4FA1-A7F3-3741CE99674A}">
      <dgm:prSet custT="1"/>
      <dgm:spPr/>
      <dgm:t>
        <a:bodyPr/>
        <a:lstStyle/>
        <a:p>
          <a:r>
            <a:rPr lang="fr-FR" sz="1400" dirty="0"/>
            <a:t>Besoins en matière de ressources et d'autosuffisance économique</a:t>
          </a:r>
        </a:p>
      </dgm:t>
    </dgm:pt>
    <dgm:pt modelId="{45E8E1AC-5477-4BA2-95B0-D855A4B0ED2B}" type="parTrans" cxnId="{9737AFCD-F418-4EF0-A958-177172BF9429}">
      <dgm:prSet/>
      <dgm:spPr/>
      <dgm:t>
        <a:bodyPr/>
        <a:lstStyle/>
        <a:p>
          <a:endParaRPr lang="fr-FR"/>
        </a:p>
      </dgm:t>
    </dgm:pt>
    <dgm:pt modelId="{3BF9ABCF-7D51-4DC1-BB9C-58742308321D}" type="sibTrans" cxnId="{9737AFCD-F418-4EF0-A958-177172BF9429}">
      <dgm:prSet/>
      <dgm:spPr/>
      <dgm:t>
        <a:bodyPr/>
        <a:lstStyle/>
        <a:p>
          <a:endParaRPr lang="fr-FR"/>
        </a:p>
      </dgm:t>
    </dgm:pt>
    <dgm:pt modelId="{F754008A-D0EF-4D58-8855-6C10BD1C19D8}" type="pres">
      <dgm:prSet presAssocID="{18BE06C6-C1DA-40AB-AA71-ABE4BD45324C}" presName="Name0" presStyleCnt="0">
        <dgm:presLayoutVars>
          <dgm:dir/>
          <dgm:animLvl val="lvl"/>
          <dgm:resizeHandles val="exact"/>
        </dgm:presLayoutVars>
      </dgm:prSet>
      <dgm:spPr/>
    </dgm:pt>
    <dgm:pt modelId="{D251A2BC-8630-4B19-A57C-ECD8B0C210AA}" type="pres">
      <dgm:prSet presAssocID="{A1E50128-5C7A-400A-A1E1-48C1A97D34FD}" presName="boxAndChildren" presStyleCnt="0"/>
      <dgm:spPr/>
    </dgm:pt>
    <dgm:pt modelId="{D0D77A94-56B2-4ADE-ABBE-0D68F94818D9}" type="pres">
      <dgm:prSet presAssocID="{A1E50128-5C7A-400A-A1E1-48C1A97D34FD}" presName="parentTextBox" presStyleLbl="node1" presStyleIdx="0" presStyleCnt="3"/>
      <dgm:spPr/>
    </dgm:pt>
    <dgm:pt modelId="{38D49139-3BA7-4F09-88E4-BD3F14678057}" type="pres">
      <dgm:prSet presAssocID="{A1E50128-5C7A-400A-A1E1-48C1A97D34FD}" presName="entireBox" presStyleLbl="node1" presStyleIdx="0" presStyleCnt="3"/>
      <dgm:spPr/>
    </dgm:pt>
    <dgm:pt modelId="{D6DCD2AA-FBDC-45A2-8056-5A2300A1EA06}" type="pres">
      <dgm:prSet presAssocID="{A1E50128-5C7A-400A-A1E1-48C1A97D34FD}" presName="descendantBox" presStyleCnt="0"/>
      <dgm:spPr/>
    </dgm:pt>
    <dgm:pt modelId="{4AE40F71-3473-4B58-8F6F-F31C742106F6}" type="pres">
      <dgm:prSet presAssocID="{A2ED8045-BF73-4249-965B-91D8C7997904}" presName="childTextBox" presStyleLbl="fgAccFollowNode1" presStyleIdx="0" presStyleCnt="13" custScaleY="130771">
        <dgm:presLayoutVars>
          <dgm:bulletEnabled val="1"/>
        </dgm:presLayoutVars>
      </dgm:prSet>
      <dgm:spPr/>
    </dgm:pt>
    <dgm:pt modelId="{F330F200-C204-43A7-8168-F2AE9DB4FBC4}" type="pres">
      <dgm:prSet presAssocID="{0738A77F-D6B8-4D67-97D1-9FB89BA9AB4B}" presName="childTextBox" presStyleLbl="fgAccFollowNode1" presStyleIdx="1" presStyleCnt="13" custScaleY="130771">
        <dgm:presLayoutVars>
          <dgm:bulletEnabled val="1"/>
        </dgm:presLayoutVars>
      </dgm:prSet>
      <dgm:spPr/>
    </dgm:pt>
    <dgm:pt modelId="{456BAAD0-6E96-49B2-94C8-4BD9BDECF0E6}" type="pres">
      <dgm:prSet presAssocID="{D15FC489-6340-432B-A372-7E37B5A21757}" presName="childTextBox" presStyleLbl="fgAccFollowNode1" presStyleIdx="2" presStyleCnt="13" custScaleY="133555">
        <dgm:presLayoutVars>
          <dgm:bulletEnabled val="1"/>
        </dgm:presLayoutVars>
      </dgm:prSet>
      <dgm:spPr/>
    </dgm:pt>
    <dgm:pt modelId="{56F93A4C-F1F0-4E72-AB0F-C95C9E47EC8C}" type="pres">
      <dgm:prSet presAssocID="{7E737212-1DE5-46C0-B4D3-D4CAC581AE77}" presName="childTextBox" presStyleLbl="fgAccFollowNode1" presStyleIdx="3" presStyleCnt="13" custScaleY="141962">
        <dgm:presLayoutVars>
          <dgm:bulletEnabled val="1"/>
        </dgm:presLayoutVars>
      </dgm:prSet>
      <dgm:spPr/>
    </dgm:pt>
    <dgm:pt modelId="{81E38EB5-0D3D-4C53-BFB3-9785F92B6A26}" type="pres">
      <dgm:prSet presAssocID="{7969A18F-F759-4FA1-A7F3-3741CE99674A}" presName="childTextBox" presStyleLbl="fgAccFollowNode1" presStyleIdx="4" presStyleCnt="13" custScaleY="142476">
        <dgm:presLayoutVars>
          <dgm:bulletEnabled val="1"/>
        </dgm:presLayoutVars>
      </dgm:prSet>
      <dgm:spPr/>
    </dgm:pt>
    <dgm:pt modelId="{12942F3C-B273-4633-8A6C-D76F27EE0B06}" type="pres">
      <dgm:prSet presAssocID="{0E56112E-8858-44B5-A689-40A0BA2A98A2}" presName="sp" presStyleCnt="0"/>
      <dgm:spPr/>
    </dgm:pt>
    <dgm:pt modelId="{5EBF3F7F-4988-4436-A3B3-A2193E50A32F}" type="pres">
      <dgm:prSet presAssocID="{90A4F6B0-D27F-45D6-BFF9-80FB0A48974C}" presName="arrowAndChildren" presStyleCnt="0"/>
      <dgm:spPr/>
    </dgm:pt>
    <dgm:pt modelId="{E2DBA2CB-7A17-4DCF-B13B-92B498C5AA71}" type="pres">
      <dgm:prSet presAssocID="{90A4F6B0-D27F-45D6-BFF9-80FB0A48974C}" presName="parentTextArrow" presStyleLbl="node1" presStyleIdx="0" presStyleCnt="3"/>
      <dgm:spPr/>
    </dgm:pt>
    <dgm:pt modelId="{65C01378-65EB-49A6-94C4-151CE9A18D67}" type="pres">
      <dgm:prSet presAssocID="{90A4F6B0-D27F-45D6-BFF9-80FB0A48974C}" presName="arrow" presStyleLbl="node1" presStyleIdx="1" presStyleCnt="3"/>
      <dgm:spPr/>
    </dgm:pt>
    <dgm:pt modelId="{4785A940-563C-4B7B-AACD-E7E3376B16CA}" type="pres">
      <dgm:prSet presAssocID="{90A4F6B0-D27F-45D6-BFF9-80FB0A48974C}" presName="descendantArrow" presStyleCnt="0"/>
      <dgm:spPr/>
    </dgm:pt>
    <dgm:pt modelId="{508B2E31-930D-4068-86B3-374A1F03F338}" type="pres">
      <dgm:prSet presAssocID="{9ECFA831-04C2-4798-AC07-CBAF78A289CB}" presName="childTextArrow" presStyleLbl="fgAccFollowNode1" presStyleIdx="5" presStyleCnt="13">
        <dgm:presLayoutVars>
          <dgm:bulletEnabled val="1"/>
        </dgm:presLayoutVars>
      </dgm:prSet>
      <dgm:spPr/>
    </dgm:pt>
    <dgm:pt modelId="{F4EDEFE0-18A8-4E16-AB91-85FE2F0E7946}" type="pres">
      <dgm:prSet presAssocID="{B0C3D235-F274-4FE0-A3FC-E633E0D49A35}" presName="childTextArrow" presStyleLbl="fgAccFollowNode1" presStyleIdx="6" presStyleCnt="13">
        <dgm:presLayoutVars>
          <dgm:bulletEnabled val="1"/>
        </dgm:presLayoutVars>
      </dgm:prSet>
      <dgm:spPr/>
    </dgm:pt>
    <dgm:pt modelId="{1B024A11-AC41-4A64-B395-40B5339825F5}" type="pres">
      <dgm:prSet presAssocID="{FC4C3D0A-152C-4F89-BAD5-582671CB002F}" presName="childTextArrow" presStyleLbl="fgAccFollowNode1" presStyleIdx="7" presStyleCnt="13">
        <dgm:presLayoutVars>
          <dgm:bulletEnabled val="1"/>
        </dgm:presLayoutVars>
      </dgm:prSet>
      <dgm:spPr/>
    </dgm:pt>
    <dgm:pt modelId="{CB6B4A78-19DC-408C-9BC5-BBC5F55E3BC2}" type="pres">
      <dgm:prSet presAssocID="{89AA2C1D-E3CA-4E54-8C36-9E2DA099E46F}" presName="childTextArrow" presStyleLbl="fgAccFollowNode1" presStyleIdx="8" presStyleCnt="13" custScaleY="121060" custLinFactNeighborX="0" custLinFactNeighborY="7866">
        <dgm:presLayoutVars>
          <dgm:bulletEnabled val="1"/>
        </dgm:presLayoutVars>
      </dgm:prSet>
      <dgm:spPr/>
    </dgm:pt>
    <dgm:pt modelId="{DECCB8CB-B4C5-4887-BBB2-C7A1DABB0265}" type="pres">
      <dgm:prSet presAssocID="{0B9F76B2-7B73-49E9-9CBD-1E34ECFB333C}" presName="sp" presStyleCnt="0"/>
      <dgm:spPr/>
    </dgm:pt>
    <dgm:pt modelId="{0200FBD0-1104-487B-85BE-DBC4208B7087}" type="pres">
      <dgm:prSet presAssocID="{DF8D1ED2-2072-4DA0-A358-E79AA271AB45}" presName="arrowAndChildren" presStyleCnt="0"/>
      <dgm:spPr/>
    </dgm:pt>
    <dgm:pt modelId="{C536C183-415F-4D2D-9E08-2BEC7607979E}" type="pres">
      <dgm:prSet presAssocID="{DF8D1ED2-2072-4DA0-A358-E79AA271AB45}" presName="parentTextArrow" presStyleLbl="node1" presStyleIdx="1" presStyleCnt="3"/>
      <dgm:spPr/>
    </dgm:pt>
    <dgm:pt modelId="{C0A71385-1390-4FCD-8B71-3BBC51A09AF7}" type="pres">
      <dgm:prSet presAssocID="{DF8D1ED2-2072-4DA0-A358-E79AA271AB45}" presName="arrow" presStyleLbl="node1" presStyleIdx="2" presStyleCnt="3"/>
      <dgm:spPr/>
    </dgm:pt>
    <dgm:pt modelId="{1932E2A2-570E-4D23-BAB4-818EAAF34086}" type="pres">
      <dgm:prSet presAssocID="{DF8D1ED2-2072-4DA0-A358-E79AA271AB45}" presName="descendantArrow" presStyleCnt="0"/>
      <dgm:spPr/>
    </dgm:pt>
    <dgm:pt modelId="{821A2B0F-DA18-40D9-8D94-4F9D4FBE0098}" type="pres">
      <dgm:prSet presAssocID="{2A553C2F-072F-4BB0-A041-C3B7F38A7F3E}" presName="childTextArrow" presStyleLbl="fgAccFollowNode1" presStyleIdx="9" presStyleCnt="13">
        <dgm:presLayoutVars>
          <dgm:bulletEnabled val="1"/>
        </dgm:presLayoutVars>
      </dgm:prSet>
      <dgm:spPr/>
    </dgm:pt>
    <dgm:pt modelId="{B76073A6-AE88-48ED-9CA4-1BE7FDC7963C}" type="pres">
      <dgm:prSet presAssocID="{727918FA-4EE0-4EBD-9979-A55878638A3D}" presName="childTextArrow" presStyleLbl="fgAccFollowNode1" presStyleIdx="10" presStyleCnt="13">
        <dgm:presLayoutVars>
          <dgm:bulletEnabled val="1"/>
        </dgm:presLayoutVars>
      </dgm:prSet>
      <dgm:spPr/>
    </dgm:pt>
    <dgm:pt modelId="{01B4C6F5-B2AD-4B90-8F58-04D9F532A5FC}" type="pres">
      <dgm:prSet presAssocID="{CDE03DB7-81AE-46B5-9907-A4449E15E262}" presName="childTextArrow" presStyleLbl="fgAccFollowNode1" presStyleIdx="11" presStyleCnt="13">
        <dgm:presLayoutVars>
          <dgm:bulletEnabled val="1"/>
        </dgm:presLayoutVars>
      </dgm:prSet>
      <dgm:spPr/>
    </dgm:pt>
    <dgm:pt modelId="{917A2178-91D9-4168-9ADD-39B5CF66F040}" type="pres">
      <dgm:prSet presAssocID="{965CAC4D-6E14-49A3-B8B1-8973D6BAE837}" presName="childTextArrow" presStyleLbl="fgAccFollowNode1" presStyleIdx="12" presStyleCnt="13">
        <dgm:presLayoutVars>
          <dgm:bulletEnabled val="1"/>
        </dgm:presLayoutVars>
      </dgm:prSet>
      <dgm:spPr/>
    </dgm:pt>
  </dgm:ptLst>
  <dgm:cxnLst>
    <dgm:cxn modelId="{B9681C15-4AC6-4941-92D0-572FCEBF46C0}" srcId="{DF8D1ED2-2072-4DA0-A358-E79AA271AB45}" destId="{2A553C2F-072F-4BB0-A041-C3B7F38A7F3E}" srcOrd="0" destOrd="0" parTransId="{3ECE800D-237E-4401-BE4A-B06E56CEF493}" sibTransId="{3BD9C270-CF4D-4533-BA10-93A9F8E6CA56}"/>
    <dgm:cxn modelId="{E1C71717-F16E-46A2-BD7C-4AF49DFB042A}" type="presOf" srcId="{FC4C3D0A-152C-4F89-BAD5-582671CB002F}" destId="{1B024A11-AC41-4A64-B395-40B5339825F5}" srcOrd="0" destOrd="0" presId="urn:microsoft.com/office/officeart/2005/8/layout/process4"/>
    <dgm:cxn modelId="{FFE13B20-C95C-4FB2-BB65-100D197203AA}" type="presOf" srcId="{18BE06C6-C1DA-40AB-AA71-ABE4BD45324C}" destId="{F754008A-D0EF-4D58-8855-6C10BD1C19D8}" srcOrd="0" destOrd="0" presId="urn:microsoft.com/office/officeart/2005/8/layout/process4"/>
    <dgm:cxn modelId="{168EE922-4183-43F8-8621-E356627DAAAB}" type="presOf" srcId="{90A4F6B0-D27F-45D6-BFF9-80FB0A48974C}" destId="{65C01378-65EB-49A6-94C4-151CE9A18D67}" srcOrd="1" destOrd="0" presId="urn:microsoft.com/office/officeart/2005/8/layout/process4"/>
    <dgm:cxn modelId="{173EA82B-1CF0-4F69-8D0F-EAB880193E78}" srcId="{90A4F6B0-D27F-45D6-BFF9-80FB0A48974C}" destId="{FC4C3D0A-152C-4F89-BAD5-582671CB002F}" srcOrd="2" destOrd="0" parTransId="{7FDBFAEA-4DBC-449F-A116-6D7356C57E20}" sibTransId="{4BAA7539-FAF5-4568-A64F-CA6CB67DBAC9}"/>
    <dgm:cxn modelId="{407A1A2F-4353-453F-A2A4-6677AC0E49C1}" srcId="{A1E50128-5C7A-400A-A1E1-48C1A97D34FD}" destId="{D15FC489-6340-432B-A372-7E37B5A21757}" srcOrd="2" destOrd="0" parTransId="{EA742C9B-C4BE-4FCE-9CF5-4A77552941D3}" sibTransId="{FAD22AB9-5F60-460A-988F-E8A1BEA7A9B5}"/>
    <dgm:cxn modelId="{996BAA36-73DF-4D37-9A99-2EC9D9C6E03F}" type="presOf" srcId="{A1E50128-5C7A-400A-A1E1-48C1A97D34FD}" destId="{38D49139-3BA7-4F09-88E4-BD3F14678057}" srcOrd="1" destOrd="0" presId="urn:microsoft.com/office/officeart/2005/8/layout/process4"/>
    <dgm:cxn modelId="{3664623A-FBBD-4C47-9E92-31B78A8B49B6}" srcId="{90A4F6B0-D27F-45D6-BFF9-80FB0A48974C}" destId="{89AA2C1D-E3CA-4E54-8C36-9E2DA099E46F}" srcOrd="3" destOrd="0" parTransId="{D49C306F-DB10-4E7A-B08D-C9AA754B099D}" sibTransId="{93184083-9C25-473A-8C86-68D531853D02}"/>
    <dgm:cxn modelId="{162B7C3E-7434-4C17-8B71-297DB7C67EC5}" srcId="{18BE06C6-C1DA-40AB-AA71-ABE4BD45324C}" destId="{DF8D1ED2-2072-4DA0-A358-E79AA271AB45}" srcOrd="0" destOrd="0" parTransId="{11F3FD63-4C81-4D41-A4EB-EC5E72C80F5B}" sibTransId="{0B9F76B2-7B73-49E9-9CBD-1E34ECFB333C}"/>
    <dgm:cxn modelId="{7C4D015B-8C33-4A5C-9301-DA0127A7EA27}" type="presOf" srcId="{DF8D1ED2-2072-4DA0-A358-E79AA271AB45}" destId="{C0A71385-1390-4FCD-8B71-3BBC51A09AF7}" srcOrd="1" destOrd="0" presId="urn:microsoft.com/office/officeart/2005/8/layout/process4"/>
    <dgm:cxn modelId="{B74A6C5F-7BC0-413C-B553-0D803DA766D5}" srcId="{A1E50128-5C7A-400A-A1E1-48C1A97D34FD}" destId="{A2ED8045-BF73-4249-965B-91D8C7997904}" srcOrd="0" destOrd="0" parTransId="{DA756F86-0C2B-41B2-896D-E6EF04087158}" sibTransId="{F99DBC0D-ED3A-483A-B2E4-86C8AB4D6746}"/>
    <dgm:cxn modelId="{4FAADB44-D6B7-452E-9430-380C2C3238ED}" type="presOf" srcId="{B0C3D235-F274-4FE0-A3FC-E633E0D49A35}" destId="{F4EDEFE0-18A8-4E16-AB91-85FE2F0E7946}" srcOrd="0" destOrd="0" presId="urn:microsoft.com/office/officeart/2005/8/layout/process4"/>
    <dgm:cxn modelId="{DBED466D-5798-4466-88DE-6F44F863823F}" srcId="{DF8D1ED2-2072-4DA0-A358-E79AA271AB45}" destId="{965CAC4D-6E14-49A3-B8B1-8973D6BAE837}" srcOrd="3" destOrd="0" parTransId="{56CB6013-9166-40EE-8FE9-2C184FE3C840}" sibTransId="{24E59AC3-3588-4F81-9931-E434DFBB99A5}"/>
    <dgm:cxn modelId="{2BB4AD74-62B4-4E3A-AD68-E7A71ED490B2}" type="presOf" srcId="{CDE03DB7-81AE-46B5-9907-A4449E15E262}" destId="{01B4C6F5-B2AD-4B90-8F58-04D9F532A5FC}" srcOrd="0" destOrd="0" presId="urn:microsoft.com/office/officeart/2005/8/layout/process4"/>
    <dgm:cxn modelId="{D5A2B074-DFE4-4D46-8A4D-B12A632B590A}" srcId="{DF8D1ED2-2072-4DA0-A358-E79AA271AB45}" destId="{727918FA-4EE0-4EBD-9979-A55878638A3D}" srcOrd="1" destOrd="0" parTransId="{15336489-B5C6-478E-B186-58AEC2478BC2}" sibTransId="{C7F08DFD-F970-4900-8A22-81F70735E41D}"/>
    <dgm:cxn modelId="{4A1E3D55-D2FB-4000-A112-85A609BFBE6D}" srcId="{DF8D1ED2-2072-4DA0-A358-E79AA271AB45}" destId="{CDE03DB7-81AE-46B5-9907-A4449E15E262}" srcOrd="2" destOrd="0" parTransId="{0B577E89-020A-4C8C-BC44-E7666EE5036D}" sibTransId="{3BD9123B-44EB-49D6-960F-03E049DFAE16}"/>
    <dgm:cxn modelId="{8A49E156-9F2E-40D9-BFD7-C0AC3DB16851}" srcId="{90A4F6B0-D27F-45D6-BFF9-80FB0A48974C}" destId="{9ECFA831-04C2-4798-AC07-CBAF78A289CB}" srcOrd="0" destOrd="0" parTransId="{86164F54-4C4B-439F-82DC-F4BB94420074}" sibTransId="{65DA9682-65DD-49AD-8742-5EE37BE371E3}"/>
    <dgm:cxn modelId="{61E18681-BA03-424A-BC3E-7FF850A052B8}" type="presOf" srcId="{965CAC4D-6E14-49A3-B8B1-8973D6BAE837}" destId="{917A2178-91D9-4168-9ADD-39B5CF66F040}" srcOrd="0" destOrd="0" presId="urn:microsoft.com/office/officeart/2005/8/layout/process4"/>
    <dgm:cxn modelId="{B6082987-BFF3-4097-8610-7633E55C144E}" type="presOf" srcId="{7E737212-1DE5-46C0-B4D3-D4CAC581AE77}" destId="{56F93A4C-F1F0-4E72-AB0F-C95C9E47EC8C}" srcOrd="0" destOrd="0" presId="urn:microsoft.com/office/officeart/2005/8/layout/process4"/>
    <dgm:cxn modelId="{5BBADE8A-1E1B-43E2-891A-9C2ECFC5151B}" type="presOf" srcId="{A1E50128-5C7A-400A-A1E1-48C1A97D34FD}" destId="{D0D77A94-56B2-4ADE-ABBE-0D68F94818D9}" srcOrd="0" destOrd="0" presId="urn:microsoft.com/office/officeart/2005/8/layout/process4"/>
    <dgm:cxn modelId="{9296B98B-5DFF-4C35-AD93-8C6716F64D61}" type="presOf" srcId="{2A553C2F-072F-4BB0-A041-C3B7F38A7F3E}" destId="{821A2B0F-DA18-40D9-8D94-4F9D4FBE0098}" srcOrd="0" destOrd="0" presId="urn:microsoft.com/office/officeart/2005/8/layout/process4"/>
    <dgm:cxn modelId="{62FE7A9B-E889-4EDC-8227-106AB10449C1}" srcId="{A1E50128-5C7A-400A-A1E1-48C1A97D34FD}" destId="{0738A77F-D6B8-4D67-97D1-9FB89BA9AB4B}" srcOrd="1" destOrd="0" parTransId="{16E5DC1A-CD3D-492E-BE8E-B28E3E5BA5AF}" sibTransId="{EC0F3270-0880-404F-BFA2-D873C1126A02}"/>
    <dgm:cxn modelId="{CAF9B5A5-387F-4322-9B06-033629AC3B19}" type="presOf" srcId="{89AA2C1D-E3CA-4E54-8C36-9E2DA099E46F}" destId="{CB6B4A78-19DC-408C-9BC5-BBC5F55E3BC2}" srcOrd="0" destOrd="0" presId="urn:microsoft.com/office/officeart/2005/8/layout/process4"/>
    <dgm:cxn modelId="{EB593DA9-8A5E-4995-ADC7-3C8826522586}" srcId="{A1E50128-5C7A-400A-A1E1-48C1A97D34FD}" destId="{7E737212-1DE5-46C0-B4D3-D4CAC581AE77}" srcOrd="3" destOrd="0" parTransId="{D79657DA-9EF8-46CF-9C14-15CF0F9F800F}" sibTransId="{C34B0AFD-2492-4679-B829-3FA760D7D679}"/>
    <dgm:cxn modelId="{05164DAE-3682-4367-83F3-07825C11C96B}" type="presOf" srcId="{A2ED8045-BF73-4249-965B-91D8C7997904}" destId="{4AE40F71-3473-4B58-8F6F-F31C742106F6}" srcOrd="0" destOrd="0" presId="urn:microsoft.com/office/officeart/2005/8/layout/process4"/>
    <dgm:cxn modelId="{94D911B4-5C87-492D-9291-2A8914A18553}" type="presOf" srcId="{7969A18F-F759-4FA1-A7F3-3741CE99674A}" destId="{81E38EB5-0D3D-4C53-BFB3-9785F92B6A26}" srcOrd="0" destOrd="0" presId="urn:microsoft.com/office/officeart/2005/8/layout/process4"/>
    <dgm:cxn modelId="{A47738C4-683B-4791-ABD5-7A74B465AED0}" type="presOf" srcId="{0738A77F-D6B8-4D67-97D1-9FB89BA9AB4B}" destId="{F330F200-C204-43A7-8168-F2AE9DB4FBC4}" srcOrd="0" destOrd="0" presId="urn:microsoft.com/office/officeart/2005/8/layout/process4"/>
    <dgm:cxn modelId="{944BB3C9-0336-4E1F-80BF-A8786B6FD72A}" type="presOf" srcId="{9ECFA831-04C2-4798-AC07-CBAF78A289CB}" destId="{508B2E31-930D-4068-86B3-374A1F03F338}" srcOrd="0" destOrd="0" presId="urn:microsoft.com/office/officeart/2005/8/layout/process4"/>
    <dgm:cxn modelId="{983B6ECA-2608-41BC-95F1-5B8B32B8503B}" type="presOf" srcId="{727918FA-4EE0-4EBD-9979-A55878638A3D}" destId="{B76073A6-AE88-48ED-9CA4-1BE7FDC7963C}" srcOrd="0" destOrd="0" presId="urn:microsoft.com/office/officeart/2005/8/layout/process4"/>
    <dgm:cxn modelId="{B4C535CD-450F-4DF2-A664-AE14F6D5B728}" srcId="{18BE06C6-C1DA-40AB-AA71-ABE4BD45324C}" destId="{90A4F6B0-D27F-45D6-BFF9-80FB0A48974C}" srcOrd="1" destOrd="0" parTransId="{D8CABE60-C6CE-4E93-A3A6-3152EC3065B1}" sibTransId="{0E56112E-8858-44B5-A689-40A0BA2A98A2}"/>
    <dgm:cxn modelId="{9737AFCD-F418-4EF0-A958-177172BF9429}" srcId="{A1E50128-5C7A-400A-A1E1-48C1A97D34FD}" destId="{7969A18F-F759-4FA1-A7F3-3741CE99674A}" srcOrd="4" destOrd="0" parTransId="{45E8E1AC-5477-4BA2-95B0-D855A4B0ED2B}" sibTransId="{3BF9ABCF-7D51-4DC1-BB9C-58742308321D}"/>
    <dgm:cxn modelId="{748257D1-31D9-465C-927A-82C7F732970D}" srcId="{18BE06C6-C1DA-40AB-AA71-ABE4BD45324C}" destId="{A1E50128-5C7A-400A-A1E1-48C1A97D34FD}" srcOrd="2" destOrd="0" parTransId="{ABF04A64-CD69-4994-8D36-562A8BE13193}" sibTransId="{1FC10853-6FCC-4BB7-B56F-1685BCF4809D}"/>
    <dgm:cxn modelId="{4540E8E7-DD25-459F-931D-800919C1A080}" type="presOf" srcId="{90A4F6B0-D27F-45D6-BFF9-80FB0A48974C}" destId="{E2DBA2CB-7A17-4DCF-B13B-92B498C5AA71}" srcOrd="0" destOrd="0" presId="urn:microsoft.com/office/officeart/2005/8/layout/process4"/>
    <dgm:cxn modelId="{770BEBEB-86C6-4DA5-BFC7-1742DFAE889A}" srcId="{90A4F6B0-D27F-45D6-BFF9-80FB0A48974C}" destId="{B0C3D235-F274-4FE0-A3FC-E633E0D49A35}" srcOrd="1" destOrd="0" parTransId="{3A003FF2-4743-4A9B-B845-A3B400F1F195}" sibTransId="{7752D9B2-AF1A-460E-AB90-4F8271BE7865}"/>
    <dgm:cxn modelId="{A2440DEE-C51D-4C10-A96C-DD19B07DA9CB}" type="presOf" srcId="{D15FC489-6340-432B-A372-7E37B5A21757}" destId="{456BAAD0-6E96-49B2-94C8-4BD9BDECF0E6}" srcOrd="0" destOrd="0" presId="urn:microsoft.com/office/officeart/2005/8/layout/process4"/>
    <dgm:cxn modelId="{5578F3F0-CD9A-4F79-8853-2B54DDC819A3}" type="presOf" srcId="{DF8D1ED2-2072-4DA0-A358-E79AA271AB45}" destId="{C536C183-415F-4D2D-9E08-2BEC7607979E}" srcOrd="0" destOrd="0" presId="urn:microsoft.com/office/officeart/2005/8/layout/process4"/>
    <dgm:cxn modelId="{E061D906-D629-41C3-98E5-2310AE8A4A9B}" type="presParOf" srcId="{F754008A-D0EF-4D58-8855-6C10BD1C19D8}" destId="{D251A2BC-8630-4B19-A57C-ECD8B0C210AA}" srcOrd="0" destOrd="0" presId="urn:microsoft.com/office/officeart/2005/8/layout/process4"/>
    <dgm:cxn modelId="{8D06B131-96EF-4E62-BEC6-F3A079E56EDF}" type="presParOf" srcId="{D251A2BC-8630-4B19-A57C-ECD8B0C210AA}" destId="{D0D77A94-56B2-4ADE-ABBE-0D68F94818D9}" srcOrd="0" destOrd="0" presId="urn:microsoft.com/office/officeart/2005/8/layout/process4"/>
    <dgm:cxn modelId="{ED0D9EEC-2F87-4F4B-9B42-0780AA91B79D}" type="presParOf" srcId="{D251A2BC-8630-4B19-A57C-ECD8B0C210AA}" destId="{38D49139-3BA7-4F09-88E4-BD3F14678057}" srcOrd="1" destOrd="0" presId="urn:microsoft.com/office/officeart/2005/8/layout/process4"/>
    <dgm:cxn modelId="{875A6E14-70BB-4358-9782-4468D2B72CC6}" type="presParOf" srcId="{D251A2BC-8630-4B19-A57C-ECD8B0C210AA}" destId="{D6DCD2AA-FBDC-45A2-8056-5A2300A1EA06}" srcOrd="2" destOrd="0" presId="urn:microsoft.com/office/officeart/2005/8/layout/process4"/>
    <dgm:cxn modelId="{D1F0ED5E-E5FA-4913-B6BA-59472032B0CF}" type="presParOf" srcId="{D6DCD2AA-FBDC-45A2-8056-5A2300A1EA06}" destId="{4AE40F71-3473-4B58-8F6F-F31C742106F6}" srcOrd="0" destOrd="0" presId="urn:microsoft.com/office/officeart/2005/8/layout/process4"/>
    <dgm:cxn modelId="{DA91374E-5575-4084-A7D9-4AF6E0C11E8A}" type="presParOf" srcId="{D6DCD2AA-FBDC-45A2-8056-5A2300A1EA06}" destId="{F330F200-C204-43A7-8168-F2AE9DB4FBC4}" srcOrd="1" destOrd="0" presId="urn:microsoft.com/office/officeart/2005/8/layout/process4"/>
    <dgm:cxn modelId="{7C8E2C72-94D0-4BEE-8866-AF9D485F7787}" type="presParOf" srcId="{D6DCD2AA-FBDC-45A2-8056-5A2300A1EA06}" destId="{456BAAD0-6E96-49B2-94C8-4BD9BDECF0E6}" srcOrd="2" destOrd="0" presId="urn:microsoft.com/office/officeart/2005/8/layout/process4"/>
    <dgm:cxn modelId="{1BF0BD12-E1A1-4261-8913-0384D79C7F7A}" type="presParOf" srcId="{D6DCD2AA-FBDC-45A2-8056-5A2300A1EA06}" destId="{56F93A4C-F1F0-4E72-AB0F-C95C9E47EC8C}" srcOrd="3" destOrd="0" presId="urn:microsoft.com/office/officeart/2005/8/layout/process4"/>
    <dgm:cxn modelId="{EFACD1E0-C157-4D20-92F3-81B26098C9E2}" type="presParOf" srcId="{D6DCD2AA-FBDC-45A2-8056-5A2300A1EA06}" destId="{81E38EB5-0D3D-4C53-BFB3-9785F92B6A26}" srcOrd="4" destOrd="0" presId="urn:microsoft.com/office/officeart/2005/8/layout/process4"/>
    <dgm:cxn modelId="{29CDE1A5-7B98-4E9B-8F7B-C4AA9CAF1932}" type="presParOf" srcId="{F754008A-D0EF-4D58-8855-6C10BD1C19D8}" destId="{12942F3C-B273-4633-8A6C-D76F27EE0B06}" srcOrd="1" destOrd="0" presId="urn:microsoft.com/office/officeart/2005/8/layout/process4"/>
    <dgm:cxn modelId="{B331FF9F-BD36-4755-B9D5-A817B3062161}" type="presParOf" srcId="{F754008A-D0EF-4D58-8855-6C10BD1C19D8}" destId="{5EBF3F7F-4988-4436-A3B3-A2193E50A32F}" srcOrd="2" destOrd="0" presId="urn:microsoft.com/office/officeart/2005/8/layout/process4"/>
    <dgm:cxn modelId="{FEB11A16-64AF-4CF1-9546-F380303A7418}" type="presParOf" srcId="{5EBF3F7F-4988-4436-A3B3-A2193E50A32F}" destId="{E2DBA2CB-7A17-4DCF-B13B-92B498C5AA71}" srcOrd="0" destOrd="0" presId="urn:microsoft.com/office/officeart/2005/8/layout/process4"/>
    <dgm:cxn modelId="{814AD3A2-EA34-44AD-AF3F-FE84FE7B91EE}" type="presParOf" srcId="{5EBF3F7F-4988-4436-A3B3-A2193E50A32F}" destId="{65C01378-65EB-49A6-94C4-151CE9A18D67}" srcOrd="1" destOrd="0" presId="urn:microsoft.com/office/officeart/2005/8/layout/process4"/>
    <dgm:cxn modelId="{FD6BAFDC-9A79-43EA-A455-3CFE4469E5B4}" type="presParOf" srcId="{5EBF3F7F-4988-4436-A3B3-A2193E50A32F}" destId="{4785A940-563C-4B7B-AACD-E7E3376B16CA}" srcOrd="2" destOrd="0" presId="urn:microsoft.com/office/officeart/2005/8/layout/process4"/>
    <dgm:cxn modelId="{E4F1E56B-72CC-448F-9F7F-B6127E2EDFC8}" type="presParOf" srcId="{4785A940-563C-4B7B-AACD-E7E3376B16CA}" destId="{508B2E31-930D-4068-86B3-374A1F03F338}" srcOrd="0" destOrd="0" presId="urn:microsoft.com/office/officeart/2005/8/layout/process4"/>
    <dgm:cxn modelId="{09438315-E10F-4E72-A0CF-5A0AB2AD1743}" type="presParOf" srcId="{4785A940-563C-4B7B-AACD-E7E3376B16CA}" destId="{F4EDEFE0-18A8-4E16-AB91-85FE2F0E7946}" srcOrd="1" destOrd="0" presId="urn:microsoft.com/office/officeart/2005/8/layout/process4"/>
    <dgm:cxn modelId="{679E192D-7B3B-4298-A497-7337329D1F91}" type="presParOf" srcId="{4785A940-563C-4B7B-AACD-E7E3376B16CA}" destId="{1B024A11-AC41-4A64-B395-40B5339825F5}" srcOrd="2" destOrd="0" presId="urn:microsoft.com/office/officeart/2005/8/layout/process4"/>
    <dgm:cxn modelId="{7CFAC10E-E9AE-45C0-A20B-8E73CEA1AA08}" type="presParOf" srcId="{4785A940-563C-4B7B-AACD-E7E3376B16CA}" destId="{CB6B4A78-19DC-408C-9BC5-BBC5F55E3BC2}" srcOrd="3" destOrd="0" presId="urn:microsoft.com/office/officeart/2005/8/layout/process4"/>
    <dgm:cxn modelId="{0D410374-F433-4204-8F8A-8A4B3D6CB29A}" type="presParOf" srcId="{F754008A-D0EF-4D58-8855-6C10BD1C19D8}" destId="{DECCB8CB-B4C5-4887-BBB2-C7A1DABB0265}" srcOrd="3" destOrd="0" presId="urn:microsoft.com/office/officeart/2005/8/layout/process4"/>
    <dgm:cxn modelId="{58801F49-8BD1-43EB-AAD5-36C697D1D824}" type="presParOf" srcId="{F754008A-D0EF-4D58-8855-6C10BD1C19D8}" destId="{0200FBD0-1104-487B-85BE-DBC4208B7087}" srcOrd="4" destOrd="0" presId="urn:microsoft.com/office/officeart/2005/8/layout/process4"/>
    <dgm:cxn modelId="{45A4104F-F204-4187-81FA-0E3735CE0716}" type="presParOf" srcId="{0200FBD0-1104-487B-85BE-DBC4208B7087}" destId="{C536C183-415F-4D2D-9E08-2BEC7607979E}" srcOrd="0" destOrd="0" presId="urn:microsoft.com/office/officeart/2005/8/layout/process4"/>
    <dgm:cxn modelId="{25C1E8E4-D558-41C7-8FFD-D64AE3AC3426}" type="presParOf" srcId="{0200FBD0-1104-487B-85BE-DBC4208B7087}" destId="{C0A71385-1390-4FCD-8B71-3BBC51A09AF7}" srcOrd="1" destOrd="0" presId="urn:microsoft.com/office/officeart/2005/8/layout/process4"/>
    <dgm:cxn modelId="{015D6610-BC03-470C-A1C3-1E90D9C0819F}" type="presParOf" srcId="{0200FBD0-1104-487B-85BE-DBC4208B7087}" destId="{1932E2A2-570E-4D23-BAB4-818EAAF34086}" srcOrd="2" destOrd="0" presId="urn:microsoft.com/office/officeart/2005/8/layout/process4"/>
    <dgm:cxn modelId="{ACC067B2-3EC8-4805-A3C9-1E0D86141460}" type="presParOf" srcId="{1932E2A2-570E-4D23-BAB4-818EAAF34086}" destId="{821A2B0F-DA18-40D9-8D94-4F9D4FBE0098}" srcOrd="0" destOrd="0" presId="urn:microsoft.com/office/officeart/2005/8/layout/process4"/>
    <dgm:cxn modelId="{7FD6C22D-4544-41D6-A0BD-34799CC61BC2}" type="presParOf" srcId="{1932E2A2-570E-4D23-BAB4-818EAAF34086}" destId="{B76073A6-AE88-48ED-9CA4-1BE7FDC7963C}" srcOrd="1" destOrd="0" presId="urn:microsoft.com/office/officeart/2005/8/layout/process4"/>
    <dgm:cxn modelId="{C07EFA52-CA46-424B-A5A6-30B6829724EC}" type="presParOf" srcId="{1932E2A2-570E-4D23-BAB4-818EAAF34086}" destId="{01B4C6F5-B2AD-4B90-8F58-04D9F532A5FC}" srcOrd="2" destOrd="0" presId="urn:microsoft.com/office/officeart/2005/8/layout/process4"/>
    <dgm:cxn modelId="{DF87DC11-CE1F-4DE5-9C0D-0DC25DF035C1}" type="presParOf" srcId="{1932E2A2-570E-4D23-BAB4-818EAAF34086}" destId="{917A2178-91D9-4168-9ADD-39B5CF66F040}" srcOrd="3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8BC69523-CA8F-44FF-8BB2-CE98F92C41A8}" type="doc">
      <dgm:prSet loTypeId="urn:microsoft.com/office/officeart/2005/8/layout/matrix1" loCatId="matrix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fr-FR"/>
        </a:p>
      </dgm:t>
    </dgm:pt>
    <dgm:pt modelId="{6208966F-1EFE-4D6D-BAFD-DE7F734FB76C}">
      <dgm:prSet phldrT="[Texte]" custT="1"/>
      <dgm:spPr/>
      <dgm:t>
        <a:bodyPr/>
        <a:lstStyle/>
        <a:p>
          <a:pPr algn="ctr"/>
          <a:r>
            <a:rPr lang="fr-FR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Nom établissement ….</a:t>
          </a:r>
        </a:p>
      </dgm:t>
    </dgm:pt>
    <dgm:pt modelId="{A9C8D86C-82CC-4F4C-B264-C2A559C64505}" type="parTrans" cxnId="{3D8B6DD2-66EA-4E8D-84E1-7D5CB0E6BD17}">
      <dgm:prSet/>
      <dgm:spPr/>
      <dgm:t>
        <a:bodyPr/>
        <a:lstStyle/>
        <a:p>
          <a:pPr algn="ctr"/>
          <a:endParaRPr lang="fr-FR"/>
        </a:p>
      </dgm:t>
    </dgm:pt>
    <dgm:pt modelId="{DD4754C0-9FF0-4FF4-9273-22D13723DDB9}" type="sibTrans" cxnId="{3D8B6DD2-66EA-4E8D-84E1-7D5CB0E6BD17}">
      <dgm:prSet/>
      <dgm:spPr/>
      <dgm:t>
        <a:bodyPr/>
        <a:lstStyle/>
        <a:p>
          <a:pPr algn="ctr"/>
          <a:endParaRPr lang="fr-FR"/>
        </a:p>
      </dgm:t>
    </dgm:pt>
    <dgm:pt modelId="{EC365019-ABA4-4723-92D0-F67EDE1EBAE1}">
      <dgm:prSet phldrT="[Texte]" custT="1"/>
      <dgm:spPr/>
      <dgm:t>
        <a:bodyPr/>
        <a:lstStyle/>
        <a:p>
          <a:pPr algn="ctr"/>
          <a:endParaRPr lang="fr-FR" sz="1400" b="1" u="none" dirty="0"/>
        </a:p>
        <a:p>
          <a:pPr algn="ctr"/>
          <a:endParaRPr lang="fr-FR" sz="1400" b="1" u="none" dirty="0"/>
        </a:p>
        <a:p>
          <a:pPr algn="ctr"/>
          <a:endParaRPr lang="fr-FR" sz="1400" b="1" u="none" dirty="0"/>
        </a:p>
        <a:p>
          <a:pPr algn="ctr"/>
          <a:endParaRPr lang="fr-FR" sz="1600" b="1" u="none" dirty="0"/>
        </a:p>
        <a:p>
          <a:pPr algn="ctr"/>
          <a:endParaRPr lang="fr-FR" sz="1400" b="1" u="none" dirty="0"/>
        </a:p>
        <a:p>
          <a:pPr algn="ctr"/>
          <a:endParaRPr lang="fr-FR" sz="1200" b="1" u="none" dirty="0"/>
        </a:p>
        <a:p>
          <a:pPr algn="ctr"/>
          <a:endParaRPr lang="fr-FR" sz="1100" b="1" u="none" dirty="0"/>
        </a:p>
        <a:p>
          <a:pPr algn="ctr"/>
          <a:r>
            <a:rPr lang="fr-FR" sz="1100" b="1" u="none" dirty="0"/>
            <a:t>Points forts</a:t>
          </a:r>
        </a:p>
        <a:p>
          <a:pPr algn="ctr"/>
          <a:endParaRPr lang="fr-FR" sz="1600" b="0" u="none" dirty="0"/>
        </a:p>
        <a:p>
          <a:pPr algn="ctr"/>
          <a:endParaRPr lang="fr-FR" sz="1600" b="0" u="none" dirty="0"/>
        </a:p>
      </dgm:t>
    </dgm:pt>
    <dgm:pt modelId="{1BBD44B1-5119-4530-AD4A-5BCD00CFAA19}" type="parTrans" cxnId="{B52F7400-771E-4B85-A85A-90D197C523F2}">
      <dgm:prSet/>
      <dgm:spPr/>
      <dgm:t>
        <a:bodyPr/>
        <a:lstStyle/>
        <a:p>
          <a:pPr algn="ctr"/>
          <a:endParaRPr lang="fr-FR"/>
        </a:p>
      </dgm:t>
    </dgm:pt>
    <dgm:pt modelId="{5E163980-6D48-4803-ADF9-980D79A05B5A}" type="sibTrans" cxnId="{B52F7400-771E-4B85-A85A-90D197C523F2}">
      <dgm:prSet/>
      <dgm:spPr/>
      <dgm:t>
        <a:bodyPr/>
        <a:lstStyle/>
        <a:p>
          <a:pPr algn="ctr"/>
          <a:endParaRPr lang="fr-FR"/>
        </a:p>
      </dgm:t>
    </dgm:pt>
    <dgm:pt modelId="{4D50417F-217D-4BE7-BA81-272B7664AFC9}">
      <dgm:prSet phldrT="[Texte]" custT="1"/>
      <dgm:spPr/>
      <dgm:t>
        <a:bodyPr/>
        <a:lstStyle/>
        <a:p>
          <a:pPr algn="ctr"/>
          <a:endParaRPr lang="fr-FR" sz="1600" b="1" dirty="0"/>
        </a:p>
        <a:p>
          <a:pPr algn="ctr"/>
          <a:endParaRPr lang="fr-FR" sz="1600" b="1" dirty="0"/>
        </a:p>
        <a:p>
          <a:pPr algn="ctr"/>
          <a:endParaRPr lang="fr-FR" sz="1600" b="1" dirty="0"/>
        </a:p>
        <a:p>
          <a:pPr algn="ctr"/>
          <a:endParaRPr lang="fr-FR" sz="1400" b="1" dirty="0"/>
        </a:p>
        <a:p>
          <a:pPr algn="ctr"/>
          <a:endParaRPr lang="fr-FR" sz="1400" b="1" dirty="0"/>
        </a:p>
        <a:p>
          <a:pPr algn="ctr"/>
          <a:endParaRPr lang="fr-FR" sz="1400" b="1" dirty="0"/>
        </a:p>
        <a:p>
          <a:pPr algn="ctr"/>
          <a:endParaRPr lang="fr-FR" sz="1400" b="1" dirty="0"/>
        </a:p>
        <a:p>
          <a:pPr algn="ctr"/>
          <a:endParaRPr lang="fr-FR" sz="1400" b="1" dirty="0"/>
        </a:p>
        <a:p>
          <a:pPr algn="ctr"/>
          <a:r>
            <a:rPr lang="fr-FR" sz="1400" b="1" dirty="0"/>
            <a:t>Points faibles</a:t>
          </a:r>
        </a:p>
        <a:p>
          <a:pPr algn="ctr"/>
          <a:endParaRPr lang="fr-FR" sz="1600" b="0" u="none" dirty="0"/>
        </a:p>
        <a:p>
          <a:pPr algn="ctr"/>
          <a:endParaRPr lang="fr-FR" sz="1400" b="0" u="none" dirty="0"/>
        </a:p>
        <a:p>
          <a:pPr algn="ctr"/>
          <a:endParaRPr lang="fr-FR" sz="1400" b="1" u="sng" dirty="0"/>
        </a:p>
        <a:p>
          <a:pPr algn="ctr"/>
          <a:endParaRPr lang="fr-FR" sz="1600" b="1" dirty="0"/>
        </a:p>
        <a:p>
          <a:pPr algn="ctr"/>
          <a:endParaRPr lang="fr-FR" sz="1600" b="1" dirty="0"/>
        </a:p>
      </dgm:t>
    </dgm:pt>
    <dgm:pt modelId="{697AB294-C395-4EEB-9860-BC7DD91F655E}" type="parTrans" cxnId="{6A0D985A-3BF8-4E29-B033-123CCC675663}">
      <dgm:prSet/>
      <dgm:spPr/>
      <dgm:t>
        <a:bodyPr/>
        <a:lstStyle/>
        <a:p>
          <a:pPr algn="ctr"/>
          <a:endParaRPr lang="fr-FR"/>
        </a:p>
      </dgm:t>
    </dgm:pt>
    <dgm:pt modelId="{10AA0894-7312-47FA-BAD3-14F324D39B4D}" type="sibTrans" cxnId="{6A0D985A-3BF8-4E29-B033-123CCC675663}">
      <dgm:prSet/>
      <dgm:spPr/>
      <dgm:t>
        <a:bodyPr/>
        <a:lstStyle/>
        <a:p>
          <a:pPr algn="ctr"/>
          <a:endParaRPr lang="fr-FR"/>
        </a:p>
      </dgm:t>
    </dgm:pt>
    <dgm:pt modelId="{30D97BEA-BB4C-41CA-93F6-411227776295}">
      <dgm:prSet phldrT="[Texte]" custT="1"/>
      <dgm:spPr/>
      <dgm:t>
        <a:bodyPr/>
        <a:lstStyle/>
        <a:p>
          <a:pPr algn="ctr"/>
          <a:endParaRPr lang="fr-FR" sz="2000" b="1"/>
        </a:p>
        <a:p>
          <a:pPr algn="ctr"/>
          <a:endParaRPr lang="fr-FR" sz="1200" b="0"/>
        </a:p>
        <a:p>
          <a:pPr algn="ctr"/>
          <a:endParaRPr lang="fr-FR" sz="1200" b="0"/>
        </a:p>
        <a:p>
          <a:pPr algn="ctr"/>
          <a:r>
            <a:rPr lang="fr-FR" sz="1400" b="1"/>
            <a:t>Menaces</a:t>
          </a:r>
        </a:p>
        <a:p>
          <a:pPr algn="ctr"/>
          <a:endParaRPr lang="fr-FR" sz="1800" b="0"/>
        </a:p>
        <a:p>
          <a:pPr algn="ctr"/>
          <a:endParaRPr lang="fr-FR" sz="1800" b="0"/>
        </a:p>
        <a:p>
          <a:pPr algn="ctr"/>
          <a:endParaRPr lang="fr-FR" sz="1800" b="0"/>
        </a:p>
        <a:p>
          <a:pPr algn="ctr"/>
          <a:endParaRPr lang="fr-FR" sz="1800" b="0"/>
        </a:p>
        <a:p>
          <a:pPr algn="ctr"/>
          <a:endParaRPr lang="fr-FR" sz="1600" dirty="0"/>
        </a:p>
      </dgm:t>
    </dgm:pt>
    <dgm:pt modelId="{064EE3E2-5E38-4B8C-ADE5-342E592A7B50}" type="parTrans" cxnId="{6A9ADB80-0B56-496E-B544-EC0468F63752}">
      <dgm:prSet/>
      <dgm:spPr/>
      <dgm:t>
        <a:bodyPr/>
        <a:lstStyle/>
        <a:p>
          <a:pPr algn="ctr"/>
          <a:endParaRPr lang="fr-FR"/>
        </a:p>
      </dgm:t>
    </dgm:pt>
    <dgm:pt modelId="{60737FDA-43D0-41EC-81D4-105FD935241C}" type="sibTrans" cxnId="{6A9ADB80-0B56-496E-B544-EC0468F63752}">
      <dgm:prSet/>
      <dgm:spPr/>
      <dgm:t>
        <a:bodyPr/>
        <a:lstStyle/>
        <a:p>
          <a:pPr algn="ctr"/>
          <a:endParaRPr lang="fr-FR"/>
        </a:p>
      </dgm:t>
    </dgm:pt>
    <dgm:pt modelId="{06E18336-6B38-4A40-863A-52602C153FBC}">
      <dgm:prSet phldrT="[Texte]" custT="1"/>
      <dgm:spPr/>
      <dgm:t>
        <a:bodyPr/>
        <a:lstStyle/>
        <a:p>
          <a:pPr algn="ctr"/>
          <a:r>
            <a:rPr lang="fr-FR" sz="1600" b="1" dirty="0"/>
            <a:t>Opportunités</a:t>
          </a:r>
        </a:p>
        <a:p>
          <a:pPr algn="ctr"/>
          <a:endParaRPr lang="fr-FR" sz="1600" b="0" dirty="0"/>
        </a:p>
      </dgm:t>
    </dgm:pt>
    <dgm:pt modelId="{46C96188-B92A-48B9-8DC9-C6F505ECDC24}" type="parTrans" cxnId="{8F783004-EE03-49AD-989B-7C3CDD3E4679}">
      <dgm:prSet/>
      <dgm:spPr/>
      <dgm:t>
        <a:bodyPr/>
        <a:lstStyle/>
        <a:p>
          <a:pPr algn="ctr"/>
          <a:endParaRPr lang="fr-FR"/>
        </a:p>
      </dgm:t>
    </dgm:pt>
    <dgm:pt modelId="{4E561A46-8C52-477F-9434-4D00E2D1732E}" type="sibTrans" cxnId="{8F783004-EE03-49AD-989B-7C3CDD3E4679}">
      <dgm:prSet/>
      <dgm:spPr/>
      <dgm:t>
        <a:bodyPr/>
        <a:lstStyle/>
        <a:p>
          <a:pPr algn="ctr"/>
          <a:endParaRPr lang="fr-FR"/>
        </a:p>
      </dgm:t>
    </dgm:pt>
    <dgm:pt modelId="{0E382B5D-B254-4124-B2D6-45AFE692A000}" type="pres">
      <dgm:prSet presAssocID="{8BC69523-CA8F-44FF-8BB2-CE98F92C41A8}" presName="diagram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6DD8C5F1-BC68-4685-845D-F6A1878B3C7C}" type="pres">
      <dgm:prSet presAssocID="{8BC69523-CA8F-44FF-8BB2-CE98F92C41A8}" presName="matrix" presStyleCnt="0"/>
      <dgm:spPr/>
    </dgm:pt>
    <dgm:pt modelId="{10EA793F-989E-4406-8BAA-09E03296D3FF}" type="pres">
      <dgm:prSet presAssocID="{8BC69523-CA8F-44FF-8BB2-CE98F92C41A8}" presName="tile1" presStyleLbl="node1" presStyleIdx="0" presStyleCnt="4" custScaleX="75375" custScaleY="112022" custLinFactNeighborX="-7437" custLinFactNeighborY="-136"/>
      <dgm:spPr/>
    </dgm:pt>
    <dgm:pt modelId="{8C171881-5B6D-469B-B401-91D04632D48D}" type="pres">
      <dgm:prSet presAssocID="{8BC69523-CA8F-44FF-8BB2-CE98F92C41A8}" presName="tile1text" presStyleLbl="node1" presStyleIdx="0" presStyleCnt="4">
        <dgm:presLayoutVars>
          <dgm:chMax val="0"/>
          <dgm:chPref val="0"/>
          <dgm:bulletEnabled val="1"/>
        </dgm:presLayoutVars>
      </dgm:prSet>
      <dgm:spPr/>
    </dgm:pt>
    <dgm:pt modelId="{A1FA02DC-1657-4F80-A0B1-0A787A6AC776}" type="pres">
      <dgm:prSet presAssocID="{8BC69523-CA8F-44FF-8BB2-CE98F92C41A8}" presName="tile2" presStyleLbl="node1" presStyleIdx="1" presStyleCnt="4" custScaleX="63436" custScaleY="109912" custLinFactNeighborX="-37924" custLinFactNeighborY="-784"/>
      <dgm:spPr/>
    </dgm:pt>
    <dgm:pt modelId="{453CC76E-E543-4B10-BF0E-76F4AB0275A9}" type="pres">
      <dgm:prSet presAssocID="{8BC69523-CA8F-44FF-8BB2-CE98F92C41A8}" presName="tile2text" presStyleLbl="node1" presStyleIdx="1" presStyleCnt="4">
        <dgm:presLayoutVars>
          <dgm:chMax val="0"/>
          <dgm:chPref val="0"/>
          <dgm:bulletEnabled val="1"/>
        </dgm:presLayoutVars>
      </dgm:prSet>
      <dgm:spPr/>
    </dgm:pt>
    <dgm:pt modelId="{BC6CEBC4-1CF5-4D93-AB82-27D4618BAEC8}" type="pres">
      <dgm:prSet presAssocID="{8BC69523-CA8F-44FF-8BB2-CE98F92C41A8}" presName="tile3" presStyleLbl="node1" presStyleIdx="2" presStyleCnt="4" custScaleX="74269" custScaleY="53949" custLinFactNeighborX="-8147" custLinFactNeighborY="-17667"/>
      <dgm:spPr/>
    </dgm:pt>
    <dgm:pt modelId="{7FC727FD-EFFD-4092-9E3C-4A89CF78A0A5}" type="pres">
      <dgm:prSet presAssocID="{8BC69523-CA8F-44FF-8BB2-CE98F92C41A8}" presName="tile3text" presStyleLbl="node1" presStyleIdx="2" presStyleCnt="4">
        <dgm:presLayoutVars>
          <dgm:chMax val="0"/>
          <dgm:chPref val="0"/>
          <dgm:bulletEnabled val="1"/>
        </dgm:presLayoutVars>
      </dgm:prSet>
      <dgm:spPr/>
    </dgm:pt>
    <dgm:pt modelId="{15628FF5-877A-4FF2-8C0E-F9E15964852C}" type="pres">
      <dgm:prSet presAssocID="{8BC69523-CA8F-44FF-8BB2-CE98F92C41A8}" presName="tile4" presStyleLbl="node1" presStyleIdx="3" presStyleCnt="4" custScaleX="65469" custScaleY="55148" custLinFactNeighborX="-39406" custLinFactNeighborY="-18670"/>
      <dgm:spPr/>
    </dgm:pt>
    <dgm:pt modelId="{B52271A3-8706-47D5-870D-F39B6570B257}" type="pres">
      <dgm:prSet presAssocID="{8BC69523-CA8F-44FF-8BB2-CE98F92C41A8}" presName="tile4text" presStyleLbl="node1" presStyleIdx="3" presStyleCnt="4">
        <dgm:presLayoutVars>
          <dgm:chMax val="0"/>
          <dgm:chPref val="0"/>
          <dgm:bulletEnabled val="1"/>
        </dgm:presLayoutVars>
      </dgm:prSet>
      <dgm:spPr/>
    </dgm:pt>
    <dgm:pt modelId="{2509140C-35EA-4F93-97BF-2D8D1676ADFB}" type="pres">
      <dgm:prSet presAssocID="{8BC69523-CA8F-44FF-8BB2-CE98F92C41A8}" presName="centerTile" presStyleLbl="fgShp" presStyleIdx="0" presStyleCnt="1" custScaleX="60981" custScaleY="41429" custLinFactNeighborX="-30499" custLinFactNeighborY="36030">
        <dgm:presLayoutVars>
          <dgm:chMax val="0"/>
          <dgm:chPref val="0"/>
        </dgm:presLayoutVars>
      </dgm:prSet>
      <dgm:spPr/>
    </dgm:pt>
  </dgm:ptLst>
  <dgm:cxnLst>
    <dgm:cxn modelId="{B52F7400-771E-4B85-A85A-90D197C523F2}" srcId="{6208966F-1EFE-4D6D-BAFD-DE7F734FB76C}" destId="{EC365019-ABA4-4723-92D0-F67EDE1EBAE1}" srcOrd="0" destOrd="0" parTransId="{1BBD44B1-5119-4530-AD4A-5BCD00CFAA19}" sibTransId="{5E163980-6D48-4803-ADF9-980D79A05B5A}"/>
    <dgm:cxn modelId="{8F783004-EE03-49AD-989B-7C3CDD3E4679}" srcId="{6208966F-1EFE-4D6D-BAFD-DE7F734FB76C}" destId="{06E18336-6B38-4A40-863A-52602C153FBC}" srcOrd="3" destOrd="0" parTransId="{46C96188-B92A-48B9-8DC9-C6F505ECDC24}" sibTransId="{4E561A46-8C52-477F-9434-4D00E2D1732E}"/>
    <dgm:cxn modelId="{C7069C1F-AEFE-4C0A-A2BC-4E76C2FDFC5D}" type="presOf" srcId="{4D50417F-217D-4BE7-BA81-272B7664AFC9}" destId="{A1FA02DC-1657-4F80-A0B1-0A787A6AC776}" srcOrd="0" destOrd="0" presId="urn:microsoft.com/office/officeart/2005/8/layout/matrix1"/>
    <dgm:cxn modelId="{A142DA20-D9E6-411C-AC7E-CEA2196658AE}" type="presOf" srcId="{4D50417F-217D-4BE7-BA81-272B7664AFC9}" destId="{453CC76E-E543-4B10-BF0E-76F4AB0275A9}" srcOrd="1" destOrd="0" presId="urn:microsoft.com/office/officeart/2005/8/layout/matrix1"/>
    <dgm:cxn modelId="{898CD660-66E2-4F87-9602-FF1DE7CE3D65}" type="presOf" srcId="{EC365019-ABA4-4723-92D0-F67EDE1EBAE1}" destId="{10EA793F-989E-4406-8BAA-09E03296D3FF}" srcOrd="0" destOrd="0" presId="urn:microsoft.com/office/officeart/2005/8/layout/matrix1"/>
    <dgm:cxn modelId="{93483977-562E-44BE-A089-353CCE0E2233}" type="presOf" srcId="{06E18336-6B38-4A40-863A-52602C153FBC}" destId="{B52271A3-8706-47D5-870D-F39B6570B257}" srcOrd="1" destOrd="0" presId="urn:microsoft.com/office/officeart/2005/8/layout/matrix1"/>
    <dgm:cxn modelId="{6A0D985A-3BF8-4E29-B033-123CCC675663}" srcId="{6208966F-1EFE-4D6D-BAFD-DE7F734FB76C}" destId="{4D50417F-217D-4BE7-BA81-272B7664AFC9}" srcOrd="1" destOrd="0" parTransId="{697AB294-C395-4EEB-9860-BC7DD91F655E}" sibTransId="{10AA0894-7312-47FA-BAD3-14F324D39B4D}"/>
    <dgm:cxn modelId="{A47B4A7C-5951-420E-9B0D-1C8286613FDF}" type="presOf" srcId="{30D97BEA-BB4C-41CA-93F6-411227776295}" destId="{BC6CEBC4-1CF5-4D93-AB82-27D4618BAEC8}" srcOrd="0" destOrd="0" presId="urn:microsoft.com/office/officeart/2005/8/layout/matrix1"/>
    <dgm:cxn modelId="{E2F96B80-9F81-4712-BBA6-2C7F0A1864AA}" type="presOf" srcId="{8BC69523-CA8F-44FF-8BB2-CE98F92C41A8}" destId="{0E382B5D-B254-4124-B2D6-45AFE692A000}" srcOrd="0" destOrd="0" presId="urn:microsoft.com/office/officeart/2005/8/layout/matrix1"/>
    <dgm:cxn modelId="{6A9ADB80-0B56-496E-B544-EC0468F63752}" srcId="{6208966F-1EFE-4D6D-BAFD-DE7F734FB76C}" destId="{30D97BEA-BB4C-41CA-93F6-411227776295}" srcOrd="2" destOrd="0" parTransId="{064EE3E2-5E38-4B8C-ADE5-342E592A7B50}" sibTransId="{60737FDA-43D0-41EC-81D4-105FD935241C}"/>
    <dgm:cxn modelId="{16B80D96-03A9-423B-9C7E-97C989C547EB}" type="presOf" srcId="{30D97BEA-BB4C-41CA-93F6-411227776295}" destId="{7FC727FD-EFFD-4092-9E3C-4A89CF78A0A5}" srcOrd="1" destOrd="0" presId="urn:microsoft.com/office/officeart/2005/8/layout/matrix1"/>
    <dgm:cxn modelId="{0D30C696-DCDB-4100-9198-0B4B342A813E}" type="presOf" srcId="{6208966F-1EFE-4D6D-BAFD-DE7F734FB76C}" destId="{2509140C-35EA-4F93-97BF-2D8D1676ADFB}" srcOrd="0" destOrd="0" presId="urn:microsoft.com/office/officeart/2005/8/layout/matrix1"/>
    <dgm:cxn modelId="{8F1D25C1-14CC-4808-9062-B42F8AC97EC6}" type="presOf" srcId="{06E18336-6B38-4A40-863A-52602C153FBC}" destId="{15628FF5-877A-4FF2-8C0E-F9E15964852C}" srcOrd="0" destOrd="0" presId="urn:microsoft.com/office/officeart/2005/8/layout/matrix1"/>
    <dgm:cxn modelId="{3D8B6DD2-66EA-4E8D-84E1-7D5CB0E6BD17}" srcId="{8BC69523-CA8F-44FF-8BB2-CE98F92C41A8}" destId="{6208966F-1EFE-4D6D-BAFD-DE7F734FB76C}" srcOrd="0" destOrd="0" parTransId="{A9C8D86C-82CC-4F4C-B264-C2A559C64505}" sibTransId="{DD4754C0-9FF0-4FF4-9273-22D13723DDB9}"/>
    <dgm:cxn modelId="{895961FC-9CF9-4A9A-BC32-174B1F079FFA}" type="presOf" srcId="{EC365019-ABA4-4723-92D0-F67EDE1EBAE1}" destId="{8C171881-5B6D-469B-B401-91D04632D48D}" srcOrd="1" destOrd="0" presId="urn:microsoft.com/office/officeart/2005/8/layout/matrix1"/>
    <dgm:cxn modelId="{C3896541-AFDD-409F-B0DF-CA01A77D74EB}" type="presParOf" srcId="{0E382B5D-B254-4124-B2D6-45AFE692A000}" destId="{6DD8C5F1-BC68-4685-845D-F6A1878B3C7C}" srcOrd="0" destOrd="0" presId="urn:microsoft.com/office/officeart/2005/8/layout/matrix1"/>
    <dgm:cxn modelId="{9385D622-A198-4EE3-8FF5-0892C8C6F2F6}" type="presParOf" srcId="{6DD8C5F1-BC68-4685-845D-F6A1878B3C7C}" destId="{10EA793F-989E-4406-8BAA-09E03296D3FF}" srcOrd="0" destOrd="0" presId="urn:microsoft.com/office/officeart/2005/8/layout/matrix1"/>
    <dgm:cxn modelId="{9F11BCF4-E126-4E72-A03F-CCA5DB8094A1}" type="presParOf" srcId="{6DD8C5F1-BC68-4685-845D-F6A1878B3C7C}" destId="{8C171881-5B6D-469B-B401-91D04632D48D}" srcOrd="1" destOrd="0" presId="urn:microsoft.com/office/officeart/2005/8/layout/matrix1"/>
    <dgm:cxn modelId="{CD17AD2A-8567-4DB2-9476-75937AFB68A8}" type="presParOf" srcId="{6DD8C5F1-BC68-4685-845D-F6A1878B3C7C}" destId="{A1FA02DC-1657-4F80-A0B1-0A787A6AC776}" srcOrd="2" destOrd="0" presId="urn:microsoft.com/office/officeart/2005/8/layout/matrix1"/>
    <dgm:cxn modelId="{943AB1CA-8998-4EF6-BF51-F4E63297B839}" type="presParOf" srcId="{6DD8C5F1-BC68-4685-845D-F6A1878B3C7C}" destId="{453CC76E-E543-4B10-BF0E-76F4AB0275A9}" srcOrd="3" destOrd="0" presId="urn:microsoft.com/office/officeart/2005/8/layout/matrix1"/>
    <dgm:cxn modelId="{E4EF48DA-35A6-4789-AD27-B8754F206E94}" type="presParOf" srcId="{6DD8C5F1-BC68-4685-845D-F6A1878B3C7C}" destId="{BC6CEBC4-1CF5-4D93-AB82-27D4618BAEC8}" srcOrd="4" destOrd="0" presId="urn:microsoft.com/office/officeart/2005/8/layout/matrix1"/>
    <dgm:cxn modelId="{3A876AE0-A014-4B63-AA91-607F1CE52B50}" type="presParOf" srcId="{6DD8C5F1-BC68-4685-845D-F6A1878B3C7C}" destId="{7FC727FD-EFFD-4092-9E3C-4A89CF78A0A5}" srcOrd="5" destOrd="0" presId="urn:microsoft.com/office/officeart/2005/8/layout/matrix1"/>
    <dgm:cxn modelId="{68B08BB3-B591-494F-9051-FF9AEA96B08D}" type="presParOf" srcId="{6DD8C5F1-BC68-4685-845D-F6A1878B3C7C}" destId="{15628FF5-877A-4FF2-8C0E-F9E15964852C}" srcOrd="6" destOrd="0" presId="urn:microsoft.com/office/officeart/2005/8/layout/matrix1"/>
    <dgm:cxn modelId="{CED924F1-2054-480A-96F3-C508DAE26F5D}" type="presParOf" srcId="{6DD8C5F1-BC68-4685-845D-F6A1878B3C7C}" destId="{B52271A3-8706-47D5-870D-F39B6570B257}" srcOrd="7" destOrd="0" presId="urn:microsoft.com/office/officeart/2005/8/layout/matrix1"/>
    <dgm:cxn modelId="{D032C6EA-443F-4CB6-932A-5D46B629AFA9}" type="presParOf" srcId="{0E382B5D-B254-4124-B2D6-45AFE692A000}" destId="{2509140C-35EA-4F93-97BF-2D8D1676ADFB}" srcOrd="1" destOrd="0" presId="urn:microsoft.com/office/officeart/2005/8/layout/matrix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2CB3999-6E8D-4706-88A7-D78AF9415C96}">
      <dsp:nvSpPr>
        <dsp:cNvPr id="0" name=""/>
        <dsp:cNvSpPr/>
      </dsp:nvSpPr>
      <dsp:spPr>
        <a:xfrm>
          <a:off x="132715" y="280330"/>
          <a:ext cx="2236444" cy="1118222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43180" rIns="64770" bIns="43180" numCol="1" spcCol="1270" anchor="ctr" anchorCtr="0">
          <a:noAutofit/>
        </a:bodyPr>
        <a:lstStyle/>
        <a:p>
          <a:pPr marL="0" lvl="0" indent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3400" kern="1200" dirty="0"/>
            <a:t>Prestations directes</a:t>
          </a:r>
        </a:p>
      </dsp:txBody>
      <dsp:txXfrm>
        <a:off x="165467" y="313082"/>
        <a:ext cx="2170940" cy="1052718"/>
      </dsp:txXfrm>
    </dsp:sp>
    <dsp:sp modelId="{821BED3D-CF88-4E0E-BD87-FCE5BE7888D7}">
      <dsp:nvSpPr>
        <dsp:cNvPr id="0" name=""/>
        <dsp:cNvSpPr/>
      </dsp:nvSpPr>
      <dsp:spPr>
        <a:xfrm>
          <a:off x="356360" y="1398553"/>
          <a:ext cx="255554" cy="362365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623655"/>
              </a:lnTo>
              <a:lnTo>
                <a:pt x="255554" y="3623655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C2526FA-FAD9-4746-90A2-F808FA88C384}">
      <dsp:nvSpPr>
        <dsp:cNvPr id="0" name=""/>
        <dsp:cNvSpPr/>
      </dsp:nvSpPr>
      <dsp:spPr>
        <a:xfrm>
          <a:off x="611914" y="4183419"/>
          <a:ext cx="5505411" cy="167757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55" tIns="13970" rIns="20955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r-FR" sz="1100" b="1" kern="1200" dirty="0"/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r-FR" sz="1100" b="1" kern="1200" dirty="0"/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800" b="1" kern="1200" dirty="0"/>
            <a:t>Prestations pour la participation sociale : </a:t>
          </a:r>
          <a:r>
            <a:rPr lang="fr-FR" sz="1800" b="1" kern="1200" dirty="0">
              <a:solidFill>
                <a:srgbClr val="C00000"/>
              </a:solidFill>
            </a:rPr>
            <a:t>Nb ETP</a:t>
          </a:r>
          <a:endParaRPr lang="fr-FR" sz="1800" b="1" kern="1200" dirty="0"/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200" b="0" kern="1200" dirty="0"/>
            <a:t>Accompagnements pour exercer ses droits</a:t>
          </a:r>
          <a:r>
            <a:rPr lang="fr-FR" sz="1200" b="0" u="none" kern="1200" dirty="0"/>
            <a:t>: </a:t>
          </a:r>
          <a:r>
            <a:rPr lang="fr-FR" sz="1200" b="0" u="none" kern="1200" dirty="0">
              <a:solidFill>
                <a:srgbClr val="C00000"/>
              </a:solidFill>
            </a:rPr>
            <a:t>Nb ETP</a:t>
          </a:r>
          <a:endParaRPr lang="fr-FR" sz="1200" b="0" kern="1200" dirty="0"/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200" b="0" kern="1200" dirty="0"/>
            <a:t>Accompagnements au logement</a:t>
          </a:r>
          <a:r>
            <a:rPr lang="fr-FR" sz="1200" b="0" u="none" kern="1200" dirty="0"/>
            <a:t>: </a:t>
          </a:r>
          <a:r>
            <a:rPr lang="fr-FR" sz="1200" b="0" u="none" kern="1200" dirty="0">
              <a:solidFill>
                <a:srgbClr val="C00000"/>
              </a:solidFill>
            </a:rPr>
            <a:t>Nb ETP</a:t>
          </a:r>
          <a:endParaRPr lang="fr-FR" sz="1200" b="0" kern="1200" dirty="0"/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200" b="0" kern="1200" dirty="0"/>
            <a:t>Accompagnements pour exercer ses rôles sociaux</a:t>
          </a:r>
          <a:r>
            <a:rPr lang="fr-FR" sz="1200" b="0" u="none" kern="1200" dirty="0"/>
            <a:t>: </a:t>
          </a:r>
          <a:r>
            <a:rPr lang="fr-FR" sz="1200" b="0" u="none" kern="1200" dirty="0">
              <a:solidFill>
                <a:srgbClr val="C00000"/>
              </a:solidFill>
            </a:rPr>
            <a:t>Nb ETP</a:t>
          </a:r>
          <a:endParaRPr lang="fr-FR" sz="1200" b="0" kern="1200" dirty="0"/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200" b="0" kern="1200" dirty="0"/>
            <a:t>Accompagnements pour participer à la vie sociale</a:t>
          </a:r>
          <a:r>
            <a:rPr lang="fr-FR" sz="1200" b="0" u="none" kern="1200" dirty="0"/>
            <a:t>: </a:t>
          </a:r>
          <a:r>
            <a:rPr lang="fr-FR" sz="1200" b="0" u="none" kern="1200" dirty="0">
              <a:solidFill>
                <a:srgbClr val="C00000"/>
              </a:solidFill>
            </a:rPr>
            <a:t>Nb ETP</a:t>
          </a:r>
          <a:endParaRPr lang="fr-FR" sz="1200" b="0" kern="1200" dirty="0"/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200" b="0" kern="1200" dirty="0"/>
            <a:t>Accompagnements en matière de ressources et d’autogestion</a:t>
          </a:r>
          <a:r>
            <a:rPr lang="fr-FR" sz="1200" b="0" u="none" kern="1200" dirty="0"/>
            <a:t>: </a:t>
          </a:r>
          <a:r>
            <a:rPr lang="fr-FR" sz="1200" b="0" u="none" kern="1200" dirty="0">
              <a:solidFill>
                <a:srgbClr val="C00000"/>
              </a:solidFill>
            </a:rPr>
            <a:t>Nb ETP</a:t>
          </a:r>
          <a:endParaRPr lang="fr-FR" sz="1200" b="0" kern="1200" dirty="0"/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r-FR" sz="1100" b="0" kern="1200" dirty="0"/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r-FR" sz="1100" b="0" kern="1200" dirty="0"/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r-FR" sz="600" b="0" kern="1200" dirty="0"/>
        </a:p>
      </dsp:txBody>
      <dsp:txXfrm>
        <a:off x="661049" y="4232554"/>
        <a:ext cx="5407141" cy="1579309"/>
      </dsp:txXfrm>
    </dsp:sp>
    <dsp:sp modelId="{0D54FD14-4FC8-497D-9031-65CB8A7A97C3}">
      <dsp:nvSpPr>
        <dsp:cNvPr id="0" name=""/>
        <dsp:cNvSpPr/>
      </dsp:nvSpPr>
      <dsp:spPr>
        <a:xfrm>
          <a:off x="356360" y="1398553"/>
          <a:ext cx="235211" cy="125888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58889"/>
              </a:lnTo>
              <a:lnTo>
                <a:pt x="235211" y="1258889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3900844-DDF6-4CFC-B994-DF13E89F82DC}">
      <dsp:nvSpPr>
        <dsp:cNvPr id="0" name=""/>
        <dsp:cNvSpPr/>
      </dsp:nvSpPr>
      <dsp:spPr>
        <a:xfrm>
          <a:off x="591571" y="1780202"/>
          <a:ext cx="5503121" cy="175447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3465231"/>
              <a:satOff val="-15989"/>
              <a:lumOff val="588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800" b="1" kern="1200" dirty="0"/>
            <a:t>Prestations en matière d’autonomie :</a:t>
          </a:r>
          <a:r>
            <a:rPr lang="fr-FR" sz="1800" b="1" kern="1200" dirty="0">
              <a:solidFill>
                <a:srgbClr val="C00000"/>
              </a:solidFill>
            </a:rPr>
            <a:t> Nb ETP</a:t>
          </a:r>
          <a:endParaRPr lang="fr-FR" sz="1800" b="1" kern="1200" dirty="0"/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200" kern="1200" dirty="0"/>
            <a:t>Prestations en matière d'autonomie</a:t>
          </a:r>
          <a:r>
            <a:rPr lang="fr-FR" sz="1200" b="0" u="none" kern="1200" dirty="0"/>
            <a:t>: </a:t>
          </a:r>
          <a:r>
            <a:rPr lang="fr-FR" sz="1200" b="0" u="none" kern="1200" dirty="0">
              <a:solidFill>
                <a:srgbClr val="C00000"/>
              </a:solidFill>
            </a:rPr>
            <a:t>Nb ETP</a:t>
          </a:r>
          <a:endParaRPr lang="fr-FR" sz="1200" kern="1200" dirty="0"/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200" kern="1200" dirty="0"/>
            <a:t>Accompagnements pour les actes de la vie quotidienne</a:t>
          </a:r>
          <a:r>
            <a:rPr lang="fr-FR" sz="1200" b="0" u="none" kern="1200" dirty="0"/>
            <a:t>: </a:t>
          </a:r>
          <a:r>
            <a:rPr lang="fr-FR" sz="1200" b="0" u="none" kern="1200" dirty="0">
              <a:solidFill>
                <a:srgbClr val="C00000"/>
              </a:solidFill>
            </a:rPr>
            <a:t>Nb ETP</a:t>
          </a:r>
          <a:endParaRPr lang="fr-FR" sz="1200" kern="1200" dirty="0"/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200" kern="1200" dirty="0"/>
            <a:t>Accompagnements pour la communication et les relations avec autrui</a:t>
          </a:r>
          <a:r>
            <a:rPr lang="fr-FR" sz="1200" b="0" u="none" kern="1200" dirty="0"/>
            <a:t>: </a:t>
          </a:r>
          <a:r>
            <a:rPr lang="fr-FR" sz="1200" b="0" u="none" kern="1200" dirty="0">
              <a:solidFill>
                <a:srgbClr val="C00000"/>
              </a:solidFill>
            </a:rPr>
            <a:t>Nb ETP</a:t>
          </a:r>
          <a:endParaRPr lang="fr-FR" sz="1200" kern="1200" dirty="0"/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200" kern="1200" dirty="0"/>
            <a:t>Accompagnements pour prendre des décisions adaptées et pour la sécurité</a:t>
          </a:r>
          <a:r>
            <a:rPr lang="fr-FR" sz="1200" b="0" u="none" kern="1200" dirty="0"/>
            <a:t>: </a:t>
          </a:r>
          <a:r>
            <a:rPr lang="fr-FR" sz="1200" b="0" u="none" kern="1200" dirty="0">
              <a:solidFill>
                <a:srgbClr val="C00000"/>
              </a:solidFill>
            </a:rPr>
            <a:t>Nb ETP</a:t>
          </a:r>
          <a:endParaRPr lang="fr-FR" sz="1200" kern="1200" dirty="0"/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r-FR" sz="700" kern="1200" dirty="0"/>
        </a:p>
      </dsp:txBody>
      <dsp:txXfrm>
        <a:off x="642958" y="1831589"/>
        <a:ext cx="5400347" cy="1651705"/>
      </dsp:txXfrm>
    </dsp:sp>
    <dsp:sp modelId="{4648E2DF-5826-41E5-B615-5F2838423FD5}">
      <dsp:nvSpPr>
        <dsp:cNvPr id="0" name=""/>
        <dsp:cNvSpPr/>
      </dsp:nvSpPr>
      <dsp:spPr>
        <a:xfrm>
          <a:off x="6294412" y="53555"/>
          <a:ext cx="2544045" cy="1682544"/>
        </a:xfrm>
        <a:prstGeom prst="roundRect">
          <a:avLst>
            <a:gd name="adj" fmla="val 10000"/>
          </a:avLst>
        </a:prstGeom>
        <a:solidFill>
          <a:schemeClr val="accent4">
            <a:hueOff val="10395692"/>
            <a:satOff val="-47968"/>
            <a:lumOff val="176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40640" rIns="60960" bIns="4064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3200" kern="1200" dirty="0"/>
            <a:t>Prestations indirectes </a:t>
          </a:r>
          <a:r>
            <a:rPr lang="fr-FR" sz="1100" kern="1200" dirty="0"/>
            <a:t>(pilotage et fonctions supports)</a:t>
          </a:r>
        </a:p>
      </dsp:txBody>
      <dsp:txXfrm>
        <a:off x="6343692" y="102835"/>
        <a:ext cx="2445485" cy="1583984"/>
      </dsp:txXfrm>
    </dsp:sp>
    <dsp:sp modelId="{5DF97792-029D-4547-A36D-DB8AC956017E}">
      <dsp:nvSpPr>
        <dsp:cNvPr id="0" name=""/>
        <dsp:cNvSpPr/>
      </dsp:nvSpPr>
      <dsp:spPr>
        <a:xfrm>
          <a:off x="6548816" y="1736099"/>
          <a:ext cx="341415" cy="371627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716278"/>
              </a:lnTo>
              <a:lnTo>
                <a:pt x="341415" y="3716278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06213CC-95D0-4DBF-B1AE-66C6A8A98C44}">
      <dsp:nvSpPr>
        <dsp:cNvPr id="0" name=""/>
        <dsp:cNvSpPr/>
      </dsp:nvSpPr>
      <dsp:spPr>
        <a:xfrm>
          <a:off x="6890232" y="4580153"/>
          <a:ext cx="4791234" cy="174444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6930461"/>
              <a:satOff val="-31979"/>
              <a:lumOff val="1177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r-FR" sz="1400" b="1" kern="1200" dirty="0"/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600" b="1" kern="1200" dirty="0"/>
            <a:t>Fonctions logistiques : </a:t>
          </a:r>
          <a:r>
            <a:rPr lang="fr-FR" sz="1600" b="1" kern="1200" dirty="0">
              <a:solidFill>
                <a:srgbClr val="C00000"/>
              </a:solidFill>
            </a:rPr>
            <a:t>Nb ETP</a:t>
          </a:r>
          <a:endParaRPr lang="fr-FR" sz="1600" b="1" kern="1200" dirty="0"/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600" kern="1200" dirty="0"/>
            <a:t>Locaux et autres ressources pour accueillir : </a:t>
          </a:r>
          <a:r>
            <a:rPr lang="fr-FR" sz="1100" b="0" u="none" kern="1200" dirty="0">
              <a:solidFill>
                <a:srgbClr val="C00000"/>
              </a:solidFill>
            </a:rPr>
            <a:t>Nb ETP</a:t>
          </a:r>
          <a:r>
            <a:rPr lang="fr-FR" sz="1100" kern="1200" dirty="0"/>
            <a:t> </a:t>
          </a:r>
        </a:p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fr-FR" sz="1600" kern="1200" dirty="0"/>
            <a:t>Fournir des repas : </a:t>
          </a:r>
          <a:r>
            <a:rPr lang="fr-FR" sz="1100" b="0" u="none" kern="1200" dirty="0">
              <a:solidFill>
                <a:srgbClr val="C00000"/>
              </a:solidFill>
            </a:rPr>
            <a:t>Nb ETP</a:t>
          </a:r>
          <a:r>
            <a:rPr lang="fr-FR" sz="1100" kern="1200" dirty="0"/>
            <a:t> </a:t>
          </a:r>
        </a:p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fr-FR" sz="1600" kern="1200" dirty="0"/>
            <a:t>Entretenir le linge : </a:t>
          </a:r>
          <a:r>
            <a:rPr lang="fr-FR" sz="1100" b="0" u="none" kern="1200" dirty="0">
              <a:solidFill>
                <a:srgbClr val="C00000"/>
              </a:solidFill>
            </a:rPr>
            <a:t>Nb ETP</a:t>
          </a:r>
          <a:r>
            <a:rPr lang="fr-FR" sz="1100" kern="1200" dirty="0"/>
            <a:t> 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600" kern="1200" dirty="0"/>
            <a:t>Transports liés au projet individuel : </a:t>
          </a:r>
          <a:r>
            <a:rPr lang="fr-FR" sz="1100" b="0" u="none" kern="1200" dirty="0">
              <a:solidFill>
                <a:srgbClr val="C00000"/>
              </a:solidFill>
            </a:rPr>
            <a:t>Nb ETP</a:t>
          </a:r>
          <a:r>
            <a:rPr lang="fr-FR" sz="1100" kern="1200" dirty="0"/>
            <a:t> 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r-FR" sz="1100" kern="1200" dirty="0"/>
        </a:p>
      </dsp:txBody>
      <dsp:txXfrm>
        <a:off x="6941325" y="4631246"/>
        <a:ext cx="4689048" cy="1642263"/>
      </dsp:txXfrm>
    </dsp:sp>
    <dsp:sp modelId="{83B62DA3-FF6E-4216-BA0D-3CB960AE429F}">
      <dsp:nvSpPr>
        <dsp:cNvPr id="0" name=""/>
        <dsp:cNvSpPr/>
      </dsp:nvSpPr>
      <dsp:spPr>
        <a:xfrm>
          <a:off x="6548816" y="1736099"/>
          <a:ext cx="323130" cy="142228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22289"/>
              </a:lnTo>
              <a:lnTo>
                <a:pt x="323130" y="1422289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0398CA4-FB2B-4398-B3CC-5D81932A02EC}">
      <dsp:nvSpPr>
        <dsp:cNvPr id="0" name=""/>
        <dsp:cNvSpPr/>
      </dsp:nvSpPr>
      <dsp:spPr>
        <a:xfrm>
          <a:off x="6871947" y="2030527"/>
          <a:ext cx="4872515" cy="225572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10395692"/>
              <a:satOff val="-47968"/>
              <a:lumOff val="1765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600" b="1" kern="1200" dirty="0"/>
            <a:t>Fonctions Gérer, manager, coopérer : </a:t>
          </a:r>
          <a:r>
            <a:rPr lang="fr-FR" sz="1600" b="1" kern="1200" dirty="0">
              <a:solidFill>
                <a:srgbClr val="C00000"/>
              </a:solidFill>
            </a:rPr>
            <a:t>Nb ETP</a:t>
          </a:r>
          <a:endParaRPr lang="fr-FR" sz="1600" b="1" kern="1200" dirty="0"/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400" b="0" u="none" kern="1200" dirty="0"/>
            <a:t>Gestion des ressources humaines et du dialogue social </a:t>
          </a:r>
          <a:r>
            <a:rPr lang="fr-FR" sz="1100" b="0" u="none" kern="1200" dirty="0"/>
            <a:t>: </a:t>
          </a:r>
          <a:r>
            <a:rPr lang="fr-FR" sz="1050" b="0" u="none" kern="1200" dirty="0"/>
            <a:t>pilotage/direction, GPEC/formation/conditions de travail :  </a:t>
          </a:r>
          <a:r>
            <a:rPr lang="fr-FR" sz="1050" b="0" u="none" kern="1200" dirty="0">
              <a:solidFill>
                <a:srgbClr val="C00000"/>
              </a:solidFill>
            </a:rPr>
            <a:t>Nb ETP</a:t>
          </a:r>
          <a:endParaRPr lang="fr-FR" sz="1050" b="0" u="none" kern="1200" dirty="0"/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200" b="0" u="none" kern="1200" dirty="0"/>
            <a:t>Gestion administrative budgétaire</a:t>
          </a:r>
          <a:r>
            <a:rPr lang="fr-FR" sz="1100" b="0" u="none" kern="1200" dirty="0"/>
            <a:t>, </a:t>
          </a:r>
          <a:r>
            <a:rPr lang="fr-FR" sz="1400" b="0" u="none" kern="1200" dirty="0"/>
            <a:t>financière et comptable : </a:t>
          </a:r>
          <a:r>
            <a:rPr lang="fr-FR" sz="1100" b="0" u="none" kern="1200" dirty="0">
              <a:solidFill>
                <a:srgbClr val="C00000"/>
              </a:solidFill>
            </a:rPr>
            <a:t>Nb ETP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400" b="0" u="none" kern="1200" dirty="0"/>
            <a:t> Information et communication </a:t>
          </a:r>
          <a:r>
            <a:rPr lang="fr-FR" sz="1100" b="0" u="none" kern="1200" dirty="0"/>
            <a:t>: </a:t>
          </a:r>
          <a:r>
            <a:rPr lang="fr-FR" sz="1050" b="0" u="none" kern="1200" dirty="0"/>
            <a:t>système d’information, gestion des données : </a:t>
          </a:r>
          <a:r>
            <a:rPr lang="fr-FR" sz="1100" b="0" u="none" kern="1200" dirty="0">
              <a:solidFill>
                <a:srgbClr val="C00000"/>
              </a:solidFill>
            </a:rPr>
            <a:t>Nb ETP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050" b="0" u="none" kern="1200" dirty="0"/>
            <a:t> </a:t>
          </a:r>
          <a:r>
            <a:rPr lang="fr-FR" sz="1400" b="0" u="none" kern="1200" dirty="0"/>
            <a:t>Qualité et sécurité </a:t>
          </a:r>
          <a:r>
            <a:rPr lang="fr-FR" sz="1100" b="0" u="none" kern="1200" dirty="0"/>
            <a:t>:  a</a:t>
          </a:r>
          <a:r>
            <a:rPr lang="fr-FR" sz="1050" b="0" u="none" kern="1200" dirty="0"/>
            <a:t>nalyse des pratiques/espaces ressources et soutien au personnel : </a:t>
          </a:r>
          <a:r>
            <a:rPr lang="fr-FR" sz="1050" b="0" u="none" kern="1200" dirty="0">
              <a:solidFill>
                <a:srgbClr val="C00000"/>
              </a:solidFill>
            </a:rPr>
            <a:t>Nb ETP ou convention</a:t>
          </a:r>
          <a:endParaRPr lang="fr-FR" sz="1050" b="0" u="none" kern="1200" dirty="0"/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400" b="0" u="none" kern="1200" dirty="0"/>
            <a:t>Relations avec le territoire : </a:t>
          </a:r>
          <a:r>
            <a:rPr lang="fr-FR" sz="1050" b="0" u="none" kern="1200" dirty="0"/>
            <a:t>conventions, appui-ressources institutionnel</a:t>
          </a:r>
          <a:r>
            <a:rPr lang="fr-FR" sz="1050" b="0" u="none" kern="1200" dirty="0">
              <a:solidFill>
                <a:schemeClr val="tx1"/>
              </a:solidFill>
            </a:rPr>
            <a:t> </a:t>
          </a:r>
          <a:r>
            <a:rPr lang="fr-FR" sz="1600" b="0" kern="1200" dirty="0">
              <a:solidFill>
                <a:schemeClr val="tx1"/>
              </a:solidFill>
            </a:rPr>
            <a:t>: </a:t>
          </a:r>
          <a:r>
            <a:rPr lang="fr-FR" sz="1100" b="0" u="none" kern="1200" dirty="0">
              <a:solidFill>
                <a:srgbClr val="C00000"/>
              </a:solidFill>
            </a:rPr>
            <a:t>Nb ETP</a:t>
          </a:r>
        </a:p>
      </dsp:txBody>
      <dsp:txXfrm>
        <a:off x="6938015" y="2096595"/>
        <a:ext cx="4740379" cy="212358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2CB3999-6E8D-4706-88A7-D78AF9415C96}">
      <dsp:nvSpPr>
        <dsp:cNvPr id="0" name=""/>
        <dsp:cNvSpPr/>
      </dsp:nvSpPr>
      <dsp:spPr>
        <a:xfrm>
          <a:off x="132715" y="280330"/>
          <a:ext cx="2236444" cy="1118222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43180" rIns="64770" bIns="43180" numCol="1" spcCol="1270" anchor="ctr" anchorCtr="0">
          <a:noAutofit/>
        </a:bodyPr>
        <a:lstStyle/>
        <a:p>
          <a:pPr marL="0" lvl="0" indent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3400" kern="1200" dirty="0"/>
            <a:t>Prestations directes</a:t>
          </a:r>
        </a:p>
      </dsp:txBody>
      <dsp:txXfrm>
        <a:off x="165467" y="313082"/>
        <a:ext cx="2170940" cy="1052718"/>
      </dsp:txXfrm>
    </dsp:sp>
    <dsp:sp modelId="{821BED3D-CF88-4E0E-BD87-FCE5BE7888D7}">
      <dsp:nvSpPr>
        <dsp:cNvPr id="0" name=""/>
        <dsp:cNvSpPr/>
      </dsp:nvSpPr>
      <dsp:spPr>
        <a:xfrm>
          <a:off x="356360" y="1398553"/>
          <a:ext cx="255554" cy="362365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623655"/>
              </a:lnTo>
              <a:lnTo>
                <a:pt x="255554" y="3623655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C2526FA-FAD9-4746-90A2-F808FA88C384}">
      <dsp:nvSpPr>
        <dsp:cNvPr id="0" name=""/>
        <dsp:cNvSpPr/>
      </dsp:nvSpPr>
      <dsp:spPr>
        <a:xfrm>
          <a:off x="611914" y="4183419"/>
          <a:ext cx="5505411" cy="167757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55" tIns="13970" rIns="20955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r-FR" sz="1100" b="1" kern="1200" dirty="0"/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r-FR" sz="1100" b="1" kern="1200" dirty="0"/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800" b="1" kern="1200" dirty="0"/>
            <a:t>Prestations pour la participation sociale : 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200" b="0" kern="1200" dirty="0"/>
            <a:t>Accompagnements pour exercer ses droits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200" b="0" kern="1200" dirty="0"/>
            <a:t>Accompagnements au logement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200" b="0" kern="1200" dirty="0"/>
            <a:t>Accompagnements pour exercer ses rôles sociaux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200" b="0" kern="1200" dirty="0"/>
            <a:t>Accompagnements pour participer à la vie sociale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200" b="0" kern="1200" dirty="0"/>
            <a:t>Accompagnements en matière de ressources et d’autogestion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r-FR" sz="1100" b="0" kern="1200" dirty="0"/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r-FR" sz="1100" b="0" kern="1200" dirty="0"/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r-FR" sz="600" b="0" kern="1200" dirty="0"/>
        </a:p>
      </dsp:txBody>
      <dsp:txXfrm>
        <a:off x="661049" y="4232554"/>
        <a:ext cx="5407141" cy="1579309"/>
      </dsp:txXfrm>
    </dsp:sp>
    <dsp:sp modelId="{0D54FD14-4FC8-497D-9031-65CB8A7A97C3}">
      <dsp:nvSpPr>
        <dsp:cNvPr id="0" name=""/>
        <dsp:cNvSpPr/>
      </dsp:nvSpPr>
      <dsp:spPr>
        <a:xfrm>
          <a:off x="356360" y="1398553"/>
          <a:ext cx="235211" cy="125888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58889"/>
              </a:lnTo>
              <a:lnTo>
                <a:pt x="235211" y="1258889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3900844-DDF6-4CFC-B994-DF13E89F82DC}">
      <dsp:nvSpPr>
        <dsp:cNvPr id="0" name=""/>
        <dsp:cNvSpPr/>
      </dsp:nvSpPr>
      <dsp:spPr>
        <a:xfrm>
          <a:off x="591571" y="1780202"/>
          <a:ext cx="5503121" cy="175447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3465231"/>
              <a:satOff val="-15989"/>
              <a:lumOff val="588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800" b="1" kern="1200" dirty="0"/>
            <a:t>Prestations en matière d’autonomie :</a:t>
          </a:r>
          <a:r>
            <a:rPr lang="fr-FR" sz="1800" b="1" kern="1200" dirty="0">
              <a:solidFill>
                <a:srgbClr val="C00000"/>
              </a:solidFill>
            </a:rPr>
            <a:t> </a:t>
          </a:r>
          <a:endParaRPr lang="fr-FR" sz="1800" b="1" kern="1200" dirty="0"/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200" kern="1200" dirty="0"/>
            <a:t>Prestations en matière d'autonomie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200" kern="1200" dirty="0"/>
            <a:t>Accompagnements pour les actes de la vie quotidienne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200" kern="1200" dirty="0"/>
            <a:t>Accompagnements pour la communication et les relations avec autrui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200" kern="1200" dirty="0"/>
            <a:t>Accompagnements pour prendre des décisions adaptées et pour la sécurité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r-FR" sz="700" kern="1200" dirty="0"/>
        </a:p>
      </dsp:txBody>
      <dsp:txXfrm>
        <a:off x="642958" y="1831589"/>
        <a:ext cx="5400347" cy="1651705"/>
      </dsp:txXfrm>
    </dsp:sp>
    <dsp:sp modelId="{4648E2DF-5826-41E5-B615-5F2838423FD5}">
      <dsp:nvSpPr>
        <dsp:cNvPr id="0" name=""/>
        <dsp:cNvSpPr/>
      </dsp:nvSpPr>
      <dsp:spPr>
        <a:xfrm>
          <a:off x="6294412" y="53555"/>
          <a:ext cx="2544045" cy="1682544"/>
        </a:xfrm>
        <a:prstGeom prst="roundRect">
          <a:avLst>
            <a:gd name="adj" fmla="val 10000"/>
          </a:avLst>
        </a:prstGeom>
        <a:solidFill>
          <a:schemeClr val="accent4">
            <a:hueOff val="10395692"/>
            <a:satOff val="-47968"/>
            <a:lumOff val="176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40640" rIns="60960" bIns="4064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3200" kern="1200" dirty="0"/>
            <a:t>Prestations indirectes </a:t>
          </a:r>
          <a:r>
            <a:rPr lang="fr-FR" sz="1100" kern="1200" dirty="0"/>
            <a:t>(pilotage et fonctions supports)</a:t>
          </a:r>
        </a:p>
      </dsp:txBody>
      <dsp:txXfrm>
        <a:off x="6343692" y="102835"/>
        <a:ext cx="2445485" cy="1583984"/>
      </dsp:txXfrm>
    </dsp:sp>
    <dsp:sp modelId="{5DF97792-029D-4547-A36D-DB8AC956017E}">
      <dsp:nvSpPr>
        <dsp:cNvPr id="0" name=""/>
        <dsp:cNvSpPr/>
      </dsp:nvSpPr>
      <dsp:spPr>
        <a:xfrm>
          <a:off x="6548816" y="1736099"/>
          <a:ext cx="341415" cy="371627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716278"/>
              </a:lnTo>
              <a:lnTo>
                <a:pt x="341415" y="3716278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06213CC-95D0-4DBF-B1AE-66C6A8A98C44}">
      <dsp:nvSpPr>
        <dsp:cNvPr id="0" name=""/>
        <dsp:cNvSpPr/>
      </dsp:nvSpPr>
      <dsp:spPr>
        <a:xfrm>
          <a:off x="6890232" y="4580153"/>
          <a:ext cx="4791234" cy="174444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6930461"/>
              <a:satOff val="-31979"/>
              <a:lumOff val="1177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r-FR" sz="1400" b="1" kern="1200" dirty="0"/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600" b="1" kern="1200" dirty="0"/>
            <a:t>Fonctions logistiques 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600" kern="1200" dirty="0"/>
            <a:t>Locaux et autres ressources pour accueillir</a:t>
          </a:r>
          <a:r>
            <a:rPr lang="fr-FR" sz="1100" kern="1200" dirty="0"/>
            <a:t> </a:t>
          </a:r>
        </a:p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fr-FR" sz="1600" kern="1200" dirty="0"/>
            <a:t>Fournir des repas</a:t>
          </a:r>
          <a:endParaRPr lang="fr-FR" sz="1100" kern="1200" dirty="0"/>
        </a:p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fr-FR" sz="1600" kern="1200" dirty="0"/>
            <a:t>Entretenir le linge</a:t>
          </a:r>
          <a:endParaRPr lang="fr-FR" sz="1100" kern="1200" dirty="0"/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600" kern="1200" dirty="0"/>
            <a:t>Transports liés au projet individuel</a:t>
          </a:r>
          <a:r>
            <a:rPr lang="fr-FR" sz="1100" kern="1200" dirty="0"/>
            <a:t> 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r-FR" sz="1100" kern="1200" dirty="0"/>
        </a:p>
      </dsp:txBody>
      <dsp:txXfrm>
        <a:off x="6941325" y="4631246"/>
        <a:ext cx="4689048" cy="1642263"/>
      </dsp:txXfrm>
    </dsp:sp>
    <dsp:sp modelId="{83B62DA3-FF6E-4216-BA0D-3CB960AE429F}">
      <dsp:nvSpPr>
        <dsp:cNvPr id="0" name=""/>
        <dsp:cNvSpPr/>
      </dsp:nvSpPr>
      <dsp:spPr>
        <a:xfrm>
          <a:off x="6548816" y="1736099"/>
          <a:ext cx="323130" cy="142228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22289"/>
              </a:lnTo>
              <a:lnTo>
                <a:pt x="323130" y="1422289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0398CA4-FB2B-4398-B3CC-5D81932A02EC}">
      <dsp:nvSpPr>
        <dsp:cNvPr id="0" name=""/>
        <dsp:cNvSpPr/>
      </dsp:nvSpPr>
      <dsp:spPr>
        <a:xfrm>
          <a:off x="6871947" y="2030527"/>
          <a:ext cx="4872515" cy="225572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10395692"/>
              <a:satOff val="-47968"/>
              <a:lumOff val="1765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600" b="1" kern="1200" dirty="0"/>
            <a:t>Fonctions Gérer, manager, coopérer 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400" b="0" u="none" kern="1200" dirty="0"/>
            <a:t>Gestion des ressources humaines et du dialogue social </a:t>
          </a:r>
          <a:r>
            <a:rPr lang="fr-FR" sz="1100" b="0" u="none" kern="1200" dirty="0"/>
            <a:t>: </a:t>
          </a:r>
          <a:r>
            <a:rPr lang="fr-FR" sz="1050" b="0" u="none" kern="1200" dirty="0"/>
            <a:t>pilotage/direction, GPEC/formation/conditions de travail 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200" b="0" u="none" kern="1200" dirty="0"/>
            <a:t>Gestion administrative budgétaire</a:t>
          </a:r>
          <a:r>
            <a:rPr lang="fr-FR" sz="1100" b="0" u="none" kern="1200" dirty="0"/>
            <a:t>, </a:t>
          </a:r>
          <a:r>
            <a:rPr lang="fr-FR" sz="1400" b="0" u="none" kern="1200" dirty="0"/>
            <a:t>financière et comptable</a:t>
          </a:r>
          <a:endParaRPr lang="fr-FR" sz="1100" b="0" u="none" kern="1200" dirty="0">
            <a:solidFill>
              <a:srgbClr val="C00000"/>
            </a:solidFill>
          </a:endParaRP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400" b="0" u="none" kern="1200" dirty="0"/>
            <a:t> Information et communication </a:t>
          </a:r>
          <a:r>
            <a:rPr lang="fr-FR" sz="1100" b="0" u="none" kern="1200" dirty="0"/>
            <a:t>: </a:t>
          </a:r>
          <a:r>
            <a:rPr lang="fr-FR" sz="1050" b="0" u="none" kern="1200" dirty="0"/>
            <a:t>système d’information, gestion des données </a:t>
          </a:r>
          <a:endParaRPr lang="fr-FR" sz="1100" b="0" u="none" kern="1200" dirty="0">
            <a:solidFill>
              <a:srgbClr val="C00000"/>
            </a:solidFill>
          </a:endParaRP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050" b="0" u="none" kern="1200" dirty="0"/>
            <a:t> </a:t>
          </a:r>
          <a:r>
            <a:rPr lang="fr-FR" sz="1400" b="0" u="none" kern="1200" dirty="0"/>
            <a:t>Qualité et sécurité </a:t>
          </a:r>
          <a:r>
            <a:rPr lang="fr-FR" sz="1100" b="0" u="none" kern="1200" dirty="0"/>
            <a:t>:  a</a:t>
          </a:r>
          <a:r>
            <a:rPr lang="fr-FR" sz="1050" b="0" u="none" kern="1200" dirty="0"/>
            <a:t>nalyse des pratiques/espaces ressources et soutien au personnel 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400" b="0" u="none" kern="1200" dirty="0"/>
            <a:t>Relations avec le territoire : </a:t>
          </a:r>
          <a:r>
            <a:rPr lang="fr-FR" sz="1050" b="0" u="none" kern="1200" dirty="0"/>
            <a:t>conventions, appui-ressources institutionnel</a:t>
          </a:r>
          <a:endParaRPr lang="fr-FR" sz="1100" b="0" u="none" kern="1200" dirty="0">
            <a:solidFill>
              <a:srgbClr val="C00000"/>
            </a:solidFill>
          </a:endParaRPr>
        </a:p>
      </dsp:txBody>
      <dsp:txXfrm>
        <a:off x="6938015" y="2096595"/>
        <a:ext cx="4740379" cy="212358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8D49139-3BA7-4F09-88E4-BD3F14678057}">
      <dsp:nvSpPr>
        <dsp:cNvPr id="0" name=""/>
        <dsp:cNvSpPr/>
      </dsp:nvSpPr>
      <dsp:spPr>
        <a:xfrm>
          <a:off x="0" y="4532347"/>
          <a:ext cx="10515600" cy="1487678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7584" tIns="227584" rIns="227584" bIns="227584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3200" b="1" kern="1200" dirty="0"/>
            <a:t>Besoins pour la participation sociale</a:t>
          </a:r>
        </a:p>
      </dsp:txBody>
      <dsp:txXfrm>
        <a:off x="0" y="4532347"/>
        <a:ext cx="10515600" cy="803346"/>
      </dsp:txXfrm>
    </dsp:sp>
    <dsp:sp modelId="{4AE40F71-3473-4B58-8F6F-F31C742106F6}">
      <dsp:nvSpPr>
        <dsp:cNvPr id="0" name=""/>
        <dsp:cNvSpPr/>
      </dsp:nvSpPr>
      <dsp:spPr>
        <a:xfrm>
          <a:off x="1283" y="5200652"/>
          <a:ext cx="2102606" cy="894908"/>
        </a:xfrm>
        <a:prstGeom prst="rect">
          <a:avLst/>
        </a:prstGeom>
        <a:solidFill>
          <a:schemeClr val="accent4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17780" rIns="99568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400" kern="1200" dirty="0"/>
            <a:t>Besoins pour accéder aux droits et à la citoyenneté</a:t>
          </a:r>
        </a:p>
      </dsp:txBody>
      <dsp:txXfrm>
        <a:off x="1283" y="5200652"/>
        <a:ext cx="2102606" cy="894908"/>
      </dsp:txXfrm>
    </dsp:sp>
    <dsp:sp modelId="{F330F200-C204-43A7-8168-F2AE9DB4FBC4}">
      <dsp:nvSpPr>
        <dsp:cNvPr id="0" name=""/>
        <dsp:cNvSpPr/>
      </dsp:nvSpPr>
      <dsp:spPr>
        <a:xfrm>
          <a:off x="2103890" y="5200652"/>
          <a:ext cx="2102606" cy="894908"/>
        </a:xfrm>
        <a:prstGeom prst="rect">
          <a:avLst/>
        </a:prstGeom>
        <a:solidFill>
          <a:schemeClr val="accent4">
            <a:tint val="40000"/>
            <a:alpha val="90000"/>
            <a:hueOff val="959493"/>
            <a:satOff val="-5105"/>
            <a:lumOff val="-291"/>
            <a:alphaOff val="0"/>
          </a:schemeClr>
        </a:solidFill>
        <a:ln w="12700" cap="flat" cmpd="sng" algn="ctr">
          <a:solidFill>
            <a:schemeClr val="accent4">
              <a:tint val="40000"/>
              <a:alpha val="90000"/>
              <a:hueOff val="959493"/>
              <a:satOff val="-5105"/>
              <a:lumOff val="-291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17780" rIns="99568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400" kern="1200" dirty="0"/>
            <a:t>Besoins pour vivre dans un logement et accomplir les activités domestiques</a:t>
          </a:r>
        </a:p>
      </dsp:txBody>
      <dsp:txXfrm>
        <a:off x="2103890" y="5200652"/>
        <a:ext cx="2102606" cy="894908"/>
      </dsp:txXfrm>
    </dsp:sp>
    <dsp:sp modelId="{456BAAD0-6E96-49B2-94C8-4BD9BDECF0E6}">
      <dsp:nvSpPr>
        <dsp:cNvPr id="0" name=""/>
        <dsp:cNvSpPr/>
      </dsp:nvSpPr>
      <dsp:spPr>
        <a:xfrm>
          <a:off x="4206496" y="5191126"/>
          <a:ext cx="2102606" cy="913959"/>
        </a:xfrm>
        <a:prstGeom prst="rect">
          <a:avLst/>
        </a:prstGeom>
        <a:solidFill>
          <a:schemeClr val="accent4">
            <a:tint val="40000"/>
            <a:alpha val="90000"/>
            <a:hueOff val="1918986"/>
            <a:satOff val="-10210"/>
            <a:lumOff val="-582"/>
            <a:alphaOff val="0"/>
          </a:schemeClr>
        </a:solidFill>
        <a:ln w="12700" cap="flat" cmpd="sng" algn="ctr">
          <a:solidFill>
            <a:schemeClr val="accent4">
              <a:tint val="40000"/>
              <a:alpha val="90000"/>
              <a:hueOff val="1918986"/>
              <a:satOff val="-10210"/>
              <a:lumOff val="-582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17780" rIns="99568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400" kern="1200" dirty="0"/>
            <a:t>Besoins pour l'insertion sociale et professionnelle et pour exercer ses rôles sociaux</a:t>
          </a:r>
        </a:p>
      </dsp:txBody>
      <dsp:txXfrm>
        <a:off x="4206496" y="5191126"/>
        <a:ext cx="2102606" cy="913959"/>
      </dsp:txXfrm>
    </dsp:sp>
    <dsp:sp modelId="{56F93A4C-F1F0-4E72-AB0F-C95C9E47EC8C}">
      <dsp:nvSpPr>
        <dsp:cNvPr id="0" name=""/>
        <dsp:cNvSpPr/>
      </dsp:nvSpPr>
      <dsp:spPr>
        <a:xfrm>
          <a:off x="6309103" y="5162360"/>
          <a:ext cx="2102606" cy="971491"/>
        </a:xfrm>
        <a:prstGeom prst="rect">
          <a:avLst/>
        </a:prstGeom>
        <a:solidFill>
          <a:schemeClr val="accent4">
            <a:tint val="40000"/>
            <a:alpha val="90000"/>
            <a:hueOff val="2878480"/>
            <a:satOff val="-15315"/>
            <a:lumOff val="-873"/>
            <a:alphaOff val="0"/>
          </a:schemeClr>
        </a:solidFill>
        <a:ln w="12700" cap="flat" cmpd="sng" algn="ctr">
          <a:solidFill>
            <a:schemeClr val="accent4">
              <a:tint val="40000"/>
              <a:alpha val="90000"/>
              <a:hueOff val="2878480"/>
              <a:satOff val="-15315"/>
              <a:lumOff val="-873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17780" rIns="99568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400" kern="1200" dirty="0"/>
            <a:t>Besoins pour participer à la vie sociale et se déplacer avec un moyen de transport</a:t>
          </a:r>
        </a:p>
      </dsp:txBody>
      <dsp:txXfrm>
        <a:off x="6309103" y="5162360"/>
        <a:ext cx="2102606" cy="971491"/>
      </dsp:txXfrm>
    </dsp:sp>
    <dsp:sp modelId="{81E38EB5-0D3D-4C53-BFB3-9785F92B6A26}">
      <dsp:nvSpPr>
        <dsp:cNvPr id="0" name=""/>
        <dsp:cNvSpPr/>
      </dsp:nvSpPr>
      <dsp:spPr>
        <a:xfrm>
          <a:off x="8411709" y="5160601"/>
          <a:ext cx="2102606" cy="975009"/>
        </a:xfrm>
        <a:prstGeom prst="rect">
          <a:avLst/>
        </a:prstGeom>
        <a:solidFill>
          <a:schemeClr val="accent4">
            <a:tint val="40000"/>
            <a:alpha val="90000"/>
            <a:hueOff val="3837973"/>
            <a:satOff val="-20420"/>
            <a:lumOff val="-1163"/>
            <a:alphaOff val="0"/>
          </a:schemeClr>
        </a:solidFill>
        <a:ln w="12700" cap="flat" cmpd="sng" algn="ctr">
          <a:solidFill>
            <a:schemeClr val="accent4">
              <a:tint val="40000"/>
              <a:alpha val="90000"/>
              <a:hueOff val="3837973"/>
              <a:satOff val="-20420"/>
              <a:lumOff val="-1163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17780" rIns="99568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400" kern="1200" dirty="0"/>
            <a:t>Besoins en matière de ressources et d'autosuffisance économique</a:t>
          </a:r>
        </a:p>
      </dsp:txBody>
      <dsp:txXfrm>
        <a:off x="8411709" y="5160601"/>
        <a:ext cx="2102606" cy="975009"/>
      </dsp:txXfrm>
    </dsp:sp>
    <dsp:sp modelId="{65C01378-65EB-49A6-94C4-151CE9A18D67}">
      <dsp:nvSpPr>
        <dsp:cNvPr id="0" name=""/>
        <dsp:cNvSpPr/>
      </dsp:nvSpPr>
      <dsp:spPr>
        <a:xfrm rot="10800000">
          <a:off x="0" y="2266612"/>
          <a:ext cx="10515600" cy="2288050"/>
        </a:xfrm>
        <a:prstGeom prst="upArrowCallout">
          <a:avLst/>
        </a:prstGeom>
        <a:solidFill>
          <a:schemeClr val="accent4">
            <a:hueOff val="5197846"/>
            <a:satOff val="-23984"/>
            <a:lumOff val="88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7584" tIns="227584" rIns="227584" bIns="227584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3200" b="1" kern="1200" dirty="0"/>
            <a:t>Besoins en matière d’autonomie</a:t>
          </a:r>
          <a:r>
            <a:rPr lang="fr-FR" sz="3200" b="0" kern="1200" dirty="0"/>
            <a:t> </a:t>
          </a:r>
          <a:r>
            <a:rPr lang="fr-FR" sz="1400" b="0" kern="1200" dirty="0"/>
            <a:t>: actes essentiels, autonomie administrative, financière, </a:t>
          </a:r>
        </a:p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400" b="0" kern="1200" dirty="0"/>
            <a:t>mobilité, liens sociaux</a:t>
          </a:r>
          <a:endParaRPr lang="fr-FR" sz="1400" b="1" kern="1200" dirty="0"/>
        </a:p>
      </dsp:txBody>
      <dsp:txXfrm rot="-10800000">
        <a:off x="0" y="2266612"/>
        <a:ext cx="10515600" cy="803105"/>
      </dsp:txXfrm>
    </dsp:sp>
    <dsp:sp modelId="{508B2E31-930D-4068-86B3-374A1F03F338}">
      <dsp:nvSpPr>
        <dsp:cNvPr id="0" name=""/>
        <dsp:cNvSpPr/>
      </dsp:nvSpPr>
      <dsp:spPr>
        <a:xfrm>
          <a:off x="0" y="3069717"/>
          <a:ext cx="2628899" cy="684126"/>
        </a:xfrm>
        <a:prstGeom prst="rect">
          <a:avLst/>
        </a:prstGeom>
        <a:solidFill>
          <a:schemeClr val="accent4">
            <a:tint val="40000"/>
            <a:alpha val="90000"/>
            <a:hueOff val="4797466"/>
            <a:satOff val="-25525"/>
            <a:lumOff val="-1454"/>
            <a:alphaOff val="0"/>
          </a:schemeClr>
        </a:solidFill>
        <a:ln w="12700" cap="flat" cmpd="sng" algn="ctr">
          <a:solidFill>
            <a:schemeClr val="accent4">
              <a:tint val="40000"/>
              <a:alpha val="90000"/>
              <a:hueOff val="4797466"/>
              <a:satOff val="-25525"/>
              <a:lumOff val="-1454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17780" rIns="99568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400" kern="1200" dirty="0"/>
            <a:t>Besoins en lien avec l’entretien personnel </a:t>
          </a:r>
          <a:r>
            <a:rPr lang="fr-FR" sz="1200" kern="1200" dirty="0"/>
            <a:t>(actes de la vie quotidienne : se laver, s’habiller, se faire à manger …)</a:t>
          </a:r>
        </a:p>
      </dsp:txBody>
      <dsp:txXfrm>
        <a:off x="0" y="3069717"/>
        <a:ext cx="2628899" cy="684126"/>
      </dsp:txXfrm>
    </dsp:sp>
    <dsp:sp modelId="{F4EDEFE0-18A8-4E16-AB91-85FE2F0E7946}">
      <dsp:nvSpPr>
        <dsp:cNvPr id="0" name=""/>
        <dsp:cNvSpPr/>
      </dsp:nvSpPr>
      <dsp:spPr>
        <a:xfrm>
          <a:off x="2628900" y="3069717"/>
          <a:ext cx="2628899" cy="684126"/>
        </a:xfrm>
        <a:prstGeom prst="rect">
          <a:avLst/>
        </a:prstGeom>
        <a:solidFill>
          <a:schemeClr val="accent4">
            <a:tint val="40000"/>
            <a:alpha val="90000"/>
            <a:hueOff val="5756959"/>
            <a:satOff val="-30630"/>
            <a:lumOff val="-1745"/>
            <a:alphaOff val="0"/>
          </a:schemeClr>
        </a:solidFill>
        <a:ln w="12700" cap="flat" cmpd="sng" algn="ctr">
          <a:solidFill>
            <a:schemeClr val="accent4">
              <a:tint val="40000"/>
              <a:alpha val="90000"/>
              <a:hueOff val="5756959"/>
              <a:satOff val="-30630"/>
              <a:lumOff val="-1745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17780" rIns="99568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400" kern="1200" dirty="0"/>
            <a:t>Besoins en lien avec les relations et les interactions avec autrui</a:t>
          </a:r>
        </a:p>
      </dsp:txBody>
      <dsp:txXfrm>
        <a:off x="2628900" y="3069717"/>
        <a:ext cx="2628899" cy="684126"/>
      </dsp:txXfrm>
    </dsp:sp>
    <dsp:sp modelId="{1B024A11-AC41-4A64-B395-40B5339825F5}">
      <dsp:nvSpPr>
        <dsp:cNvPr id="0" name=""/>
        <dsp:cNvSpPr/>
      </dsp:nvSpPr>
      <dsp:spPr>
        <a:xfrm>
          <a:off x="5257800" y="3069717"/>
          <a:ext cx="2628899" cy="684126"/>
        </a:xfrm>
        <a:prstGeom prst="rect">
          <a:avLst/>
        </a:prstGeom>
        <a:solidFill>
          <a:schemeClr val="accent4">
            <a:tint val="40000"/>
            <a:alpha val="90000"/>
            <a:hueOff val="6716452"/>
            <a:satOff val="-35736"/>
            <a:lumOff val="-2036"/>
            <a:alphaOff val="0"/>
          </a:schemeClr>
        </a:solidFill>
        <a:ln w="12700" cap="flat" cmpd="sng" algn="ctr">
          <a:solidFill>
            <a:schemeClr val="accent4">
              <a:tint val="40000"/>
              <a:alpha val="90000"/>
              <a:hueOff val="6716452"/>
              <a:satOff val="-35736"/>
              <a:lumOff val="-2036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17780" rIns="99568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400" kern="1200" dirty="0"/>
            <a:t>Besoins pour la mobilité</a:t>
          </a:r>
        </a:p>
      </dsp:txBody>
      <dsp:txXfrm>
        <a:off x="5257800" y="3069717"/>
        <a:ext cx="2628899" cy="684126"/>
      </dsp:txXfrm>
    </dsp:sp>
    <dsp:sp modelId="{CB6B4A78-19DC-408C-9BC5-BBC5F55E3BC2}">
      <dsp:nvSpPr>
        <dsp:cNvPr id="0" name=""/>
        <dsp:cNvSpPr/>
      </dsp:nvSpPr>
      <dsp:spPr>
        <a:xfrm>
          <a:off x="7886700" y="3051492"/>
          <a:ext cx="2628899" cy="828204"/>
        </a:xfrm>
        <a:prstGeom prst="rect">
          <a:avLst/>
        </a:prstGeom>
        <a:solidFill>
          <a:schemeClr val="accent4">
            <a:tint val="40000"/>
            <a:alpha val="90000"/>
            <a:hueOff val="7675946"/>
            <a:satOff val="-40841"/>
            <a:lumOff val="-2327"/>
            <a:alphaOff val="0"/>
          </a:schemeClr>
        </a:solidFill>
        <a:ln w="12700" cap="flat" cmpd="sng" algn="ctr">
          <a:solidFill>
            <a:schemeClr val="accent4">
              <a:tint val="40000"/>
              <a:alpha val="90000"/>
              <a:hueOff val="7675946"/>
              <a:satOff val="-40841"/>
              <a:lumOff val="-2327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17780" rIns="99568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400" kern="1200" dirty="0"/>
            <a:t>Besoins pour prendre des décisions adaptées et pour la sécurité </a:t>
          </a:r>
          <a:r>
            <a:rPr lang="fr-FR" sz="900" kern="1200" dirty="0"/>
            <a:t>( par exemple mesures de sécurité à appliquer sur internet, réaction en cas d'incendie, face aux accidents domestiques ...)</a:t>
          </a:r>
        </a:p>
      </dsp:txBody>
      <dsp:txXfrm>
        <a:off x="7886700" y="3051492"/>
        <a:ext cx="2628899" cy="828204"/>
      </dsp:txXfrm>
    </dsp:sp>
    <dsp:sp modelId="{C0A71385-1390-4FCD-8B71-3BBC51A09AF7}">
      <dsp:nvSpPr>
        <dsp:cNvPr id="0" name=""/>
        <dsp:cNvSpPr/>
      </dsp:nvSpPr>
      <dsp:spPr>
        <a:xfrm rot="10800000">
          <a:off x="0" y="877"/>
          <a:ext cx="10515600" cy="2288050"/>
        </a:xfrm>
        <a:prstGeom prst="upArrowCallout">
          <a:avLst/>
        </a:prstGeom>
        <a:solidFill>
          <a:schemeClr val="accent4">
            <a:hueOff val="10395692"/>
            <a:satOff val="-47968"/>
            <a:lumOff val="176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7584" tIns="227584" rIns="227584" bIns="227584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3200" b="1" kern="1200" dirty="0"/>
            <a:t>Besoins en matière de santé somatique ou psychique</a:t>
          </a:r>
        </a:p>
      </dsp:txBody>
      <dsp:txXfrm rot="-10800000">
        <a:off x="0" y="877"/>
        <a:ext cx="10515600" cy="803105"/>
      </dsp:txXfrm>
    </dsp:sp>
    <dsp:sp modelId="{821A2B0F-DA18-40D9-8D94-4F9D4FBE0098}">
      <dsp:nvSpPr>
        <dsp:cNvPr id="0" name=""/>
        <dsp:cNvSpPr/>
      </dsp:nvSpPr>
      <dsp:spPr>
        <a:xfrm>
          <a:off x="0" y="803982"/>
          <a:ext cx="2628899" cy="684126"/>
        </a:xfrm>
        <a:prstGeom prst="rect">
          <a:avLst/>
        </a:prstGeom>
        <a:solidFill>
          <a:schemeClr val="accent4">
            <a:tint val="40000"/>
            <a:alpha val="90000"/>
            <a:hueOff val="8635439"/>
            <a:satOff val="-45946"/>
            <a:lumOff val="-2618"/>
            <a:alphaOff val="0"/>
          </a:schemeClr>
        </a:solidFill>
        <a:ln w="12700" cap="flat" cmpd="sng" algn="ctr">
          <a:solidFill>
            <a:schemeClr val="accent4">
              <a:tint val="40000"/>
              <a:alpha val="90000"/>
              <a:hueOff val="8635439"/>
              <a:satOff val="-45946"/>
              <a:lumOff val="-2618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17780" rIns="99568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400" kern="1200" dirty="0"/>
            <a:t>Besoins d’un accompagnement en santé mentale</a:t>
          </a:r>
        </a:p>
      </dsp:txBody>
      <dsp:txXfrm>
        <a:off x="0" y="803982"/>
        <a:ext cx="2628899" cy="684126"/>
      </dsp:txXfrm>
    </dsp:sp>
    <dsp:sp modelId="{B76073A6-AE88-48ED-9CA4-1BE7FDC7963C}">
      <dsp:nvSpPr>
        <dsp:cNvPr id="0" name=""/>
        <dsp:cNvSpPr/>
      </dsp:nvSpPr>
      <dsp:spPr>
        <a:xfrm>
          <a:off x="2628900" y="803982"/>
          <a:ext cx="2628899" cy="684126"/>
        </a:xfrm>
        <a:prstGeom prst="rect">
          <a:avLst/>
        </a:prstGeom>
        <a:solidFill>
          <a:schemeClr val="accent4">
            <a:tint val="40000"/>
            <a:alpha val="90000"/>
            <a:hueOff val="9594932"/>
            <a:satOff val="-51051"/>
            <a:lumOff val="-2908"/>
            <a:alphaOff val="0"/>
          </a:schemeClr>
        </a:solidFill>
        <a:ln w="12700" cap="flat" cmpd="sng" algn="ctr">
          <a:solidFill>
            <a:schemeClr val="accent4">
              <a:tint val="40000"/>
              <a:alpha val="90000"/>
              <a:hueOff val="9594932"/>
              <a:satOff val="-51051"/>
              <a:lumOff val="-2908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17780" rIns="99568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400" kern="1200" dirty="0"/>
            <a:t>Besoins de soins médicaux ou infirmiers</a:t>
          </a:r>
        </a:p>
      </dsp:txBody>
      <dsp:txXfrm>
        <a:off x="2628900" y="803982"/>
        <a:ext cx="2628899" cy="684126"/>
      </dsp:txXfrm>
    </dsp:sp>
    <dsp:sp modelId="{01B4C6F5-B2AD-4B90-8F58-04D9F532A5FC}">
      <dsp:nvSpPr>
        <dsp:cNvPr id="0" name=""/>
        <dsp:cNvSpPr/>
      </dsp:nvSpPr>
      <dsp:spPr>
        <a:xfrm>
          <a:off x="5257800" y="803982"/>
          <a:ext cx="2628899" cy="684126"/>
        </a:xfrm>
        <a:prstGeom prst="rect">
          <a:avLst/>
        </a:prstGeom>
        <a:solidFill>
          <a:schemeClr val="accent4">
            <a:tint val="40000"/>
            <a:alpha val="90000"/>
            <a:hueOff val="10554425"/>
            <a:satOff val="-56156"/>
            <a:lumOff val="-3199"/>
            <a:alphaOff val="0"/>
          </a:schemeClr>
        </a:solidFill>
        <a:ln w="12700" cap="flat" cmpd="sng" algn="ctr">
          <a:solidFill>
            <a:schemeClr val="accent4">
              <a:tint val="40000"/>
              <a:alpha val="90000"/>
              <a:hueOff val="10554425"/>
              <a:satOff val="-56156"/>
              <a:lumOff val="-3199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17780" rIns="99568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400" b="0" i="0" u="none" kern="1200" dirty="0"/>
            <a:t>Besoins en matière de fonctions locomotrices </a:t>
          </a:r>
          <a:r>
            <a:rPr lang="fr-FR" sz="1200" b="0" i="0" u="none" kern="1200" dirty="0"/>
            <a:t>(difficulté à se déplacer, monter les marches…)</a:t>
          </a:r>
          <a:endParaRPr lang="fr-FR" sz="1200" kern="1200" dirty="0"/>
        </a:p>
      </dsp:txBody>
      <dsp:txXfrm>
        <a:off x="5257800" y="803982"/>
        <a:ext cx="2628899" cy="684126"/>
      </dsp:txXfrm>
    </dsp:sp>
    <dsp:sp modelId="{917A2178-91D9-4168-9ADD-39B5CF66F040}">
      <dsp:nvSpPr>
        <dsp:cNvPr id="0" name=""/>
        <dsp:cNvSpPr/>
      </dsp:nvSpPr>
      <dsp:spPr>
        <a:xfrm>
          <a:off x="7886700" y="803982"/>
          <a:ext cx="2628899" cy="684126"/>
        </a:xfrm>
        <a:prstGeom prst="rect">
          <a:avLst/>
        </a:prstGeom>
        <a:solidFill>
          <a:schemeClr val="accent4">
            <a:tint val="40000"/>
            <a:alpha val="90000"/>
            <a:hueOff val="11513918"/>
            <a:satOff val="-61261"/>
            <a:lumOff val="-3490"/>
            <a:alphaOff val="0"/>
          </a:schemeClr>
        </a:solidFill>
        <a:ln w="12700" cap="flat" cmpd="sng" algn="ctr">
          <a:solidFill>
            <a:schemeClr val="accent4">
              <a:tint val="40000"/>
              <a:alpha val="90000"/>
              <a:hueOff val="11513918"/>
              <a:satOff val="-61261"/>
              <a:lumOff val="-349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17780" rIns="99568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400" b="0" i="0" u="none" kern="1200" dirty="0"/>
            <a:t>Besoins pour entretenir et prendre soin de sa santé </a:t>
          </a:r>
          <a:r>
            <a:rPr lang="fr-FR" sz="1200" b="0" i="0" u="none" kern="1200" dirty="0"/>
            <a:t>(prévention, vaccination, éducation thérapeutique …)</a:t>
          </a:r>
        </a:p>
      </dsp:txBody>
      <dsp:txXfrm>
        <a:off x="7886700" y="803982"/>
        <a:ext cx="2628899" cy="684126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0EA793F-989E-4406-8BAA-09E03296D3FF}">
      <dsp:nvSpPr>
        <dsp:cNvPr id="0" name=""/>
        <dsp:cNvSpPr/>
      </dsp:nvSpPr>
      <dsp:spPr>
        <a:xfrm rot="16200000">
          <a:off x="839401" y="-148172"/>
          <a:ext cx="3606492" cy="4422552"/>
        </a:xfrm>
        <a:prstGeom prst="round1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r-FR" sz="1400" b="1" u="none" kern="1200" dirty="0"/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r-FR" sz="1400" b="1" u="none" kern="1200" dirty="0"/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r-FR" sz="1400" b="1" u="none" kern="1200" dirty="0"/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r-FR" sz="1600" b="1" u="none" kern="1200" dirty="0"/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r-FR" sz="1400" b="1" u="none" kern="1200" dirty="0"/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r-FR" sz="1200" b="1" u="none" kern="1200" dirty="0"/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r-FR" sz="1100" b="1" u="none" kern="1200" dirty="0"/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100" b="1" u="none" kern="1200" dirty="0"/>
            <a:t>Points forts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r-FR" sz="1600" b="0" u="none" kern="1200" dirty="0"/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r-FR" sz="1600" b="0" u="none" kern="1200" dirty="0"/>
        </a:p>
      </dsp:txBody>
      <dsp:txXfrm rot="5400000">
        <a:off x="431372" y="259858"/>
        <a:ext cx="4422552" cy="2704869"/>
      </dsp:txXfrm>
    </dsp:sp>
    <dsp:sp modelId="{A1FA02DC-1657-4F80-A0B1-0A787A6AC776}">
      <dsp:nvSpPr>
        <dsp:cNvPr id="0" name=""/>
        <dsp:cNvSpPr/>
      </dsp:nvSpPr>
      <dsp:spPr>
        <a:xfrm>
          <a:off x="4860231" y="272961"/>
          <a:ext cx="3722043" cy="3538561"/>
        </a:xfrm>
        <a:prstGeom prst="round1Rect">
          <a:avLst/>
        </a:prstGeom>
        <a:solidFill>
          <a:schemeClr val="accent4">
            <a:hueOff val="3465231"/>
            <a:satOff val="-15989"/>
            <a:lumOff val="58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r-FR" sz="1600" b="1" kern="1200" dirty="0"/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r-FR" sz="1600" b="1" kern="1200" dirty="0"/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r-FR" sz="1600" b="1" kern="1200" dirty="0"/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r-FR" sz="1400" b="1" kern="1200" dirty="0"/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r-FR" sz="1400" b="1" kern="1200" dirty="0"/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r-FR" sz="1400" b="1" kern="1200" dirty="0"/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r-FR" sz="1400" b="1" kern="1200" dirty="0"/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r-FR" sz="1400" b="1" kern="1200" dirty="0"/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400" b="1" kern="1200" dirty="0"/>
            <a:t>Points faibles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r-FR" sz="1600" b="0" u="none" kern="1200" dirty="0"/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r-FR" sz="1400" b="0" u="none" kern="1200" dirty="0"/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r-FR" sz="1400" b="1" u="sng" kern="1200" dirty="0"/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r-FR" sz="1600" b="1" kern="1200" dirty="0"/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r-FR" sz="1600" b="1" kern="1200" dirty="0"/>
        </a:p>
      </dsp:txBody>
      <dsp:txXfrm>
        <a:off x="4860231" y="272961"/>
        <a:ext cx="3722043" cy="2653921"/>
      </dsp:txXfrm>
    </dsp:sp>
    <dsp:sp modelId="{BC6CEBC4-1CF5-4D93-AB82-27D4618BAEC8}">
      <dsp:nvSpPr>
        <dsp:cNvPr id="0" name=""/>
        <dsp:cNvSpPr/>
      </dsp:nvSpPr>
      <dsp:spPr>
        <a:xfrm rot="10800000">
          <a:off x="422159" y="3849721"/>
          <a:ext cx="4357659" cy="1736861"/>
        </a:xfrm>
        <a:prstGeom prst="round1Rect">
          <a:avLst/>
        </a:prstGeom>
        <a:solidFill>
          <a:schemeClr val="accent4">
            <a:hueOff val="6930461"/>
            <a:satOff val="-31979"/>
            <a:lumOff val="1177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r-FR" sz="2000" b="1" kern="1200"/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r-FR" sz="1200" b="0" kern="1200"/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r-FR" sz="1200" b="0" kern="1200"/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400" b="1" kern="1200"/>
            <a:t>Menaces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r-FR" sz="1800" b="0" kern="1200"/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r-FR" sz="1800" b="0" kern="1200"/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r-FR" sz="1800" b="0" kern="1200"/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r-FR" sz="1800" b="0" kern="1200"/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r-FR" sz="1600" kern="1200" dirty="0"/>
        </a:p>
      </dsp:txBody>
      <dsp:txXfrm rot="10800000">
        <a:off x="422159" y="4283936"/>
        <a:ext cx="4357659" cy="1302645"/>
      </dsp:txXfrm>
    </dsp:sp>
    <dsp:sp modelId="{15628FF5-877A-4FF2-8C0E-F9E15964852C}">
      <dsp:nvSpPr>
        <dsp:cNvPr id="0" name=""/>
        <dsp:cNvSpPr/>
      </dsp:nvSpPr>
      <dsp:spPr>
        <a:xfrm rot="5400000">
          <a:off x="5746567" y="2765197"/>
          <a:ext cx="1775462" cy="3841328"/>
        </a:xfrm>
        <a:prstGeom prst="round1Rect">
          <a:avLst/>
        </a:prstGeom>
        <a:solidFill>
          <a:schemeClr val="accent4">
            <a:hueOff val="10395692"/>
            <a:satOff val="-47968"/>
            <a:lumOff val="176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600" b="1" kern="1200" dirty="0"/>
            <a:t>Opportunités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r-FR" sz="1600" b="0" kern="1200" dirty="0"/>
        </a:p>
      </dsp:txBody>
      <dsp:txXfrm rot="-5400000">
        <a:off x="4713634" y="4241995"/>
        <a:ext cx="3841328" cy="1331596"/>
      </dsp:txXfrm>
    </dsp:sp>
    <dsp:sp modelId="{2509140C-35EA-4F93-97BF-2D8D1676ADFB}">
      <dsp:nvSpPr>
        <dsp:cNvPr id="0" name=""/>
        <dsp:cNvSpPr/>
      </dsp:nvSpPr>
      <dsp:spPr>
        <a:xfrm>
          <a:off x="3720301" y="3465987"/>
          <a:ext cx="2146799" cy="666892"/>
        </a:xfrm>
        <a:prstGeom prst="roundRect">
          <a:avLst/>
        </a:prstGeom>
        <a:solidFill>
          <a:schemeClr val="accent4"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600" b="1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Nom établissement ….</a:t>
          </a:r>
        </a:p>
      </dsp:txBody>
      <dsp:txXfrm>
        <a:off x="3752856" y="3498542"/>
        <a:ext cx="2081689" cy="60178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matrix1">
  <dgm:title val=""/>
  <dgm:desc val=""/>
  <dgm:catLst>
    <dgm:cat type="matrix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clrData>
  <dgm:layoutNode name="diagram">
    <dgm:varLst>
      <dgm:chMax val="1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ctrX" for="ch" forName="matrix" refType="w" fact="0.5"/>
      <dgm:constr type="ctrY" for="ch" forName="matrix" refType="h" fact="0.5"/>
      <dgm:constr type="w" for="ch" forName="matrix" refType="w"/>
      <dgm:constr type="h" for="ch" forName="matrix" refType="h"/>
      <dgm:constr type="ctrX" for="ch" forName="centerTile" refType="w" fact="0.5"/>
      <dgm:constr type="ctrY" for="ch" forName="centerTile" refType="h" fact="0.5"/>
      <dgm:constr type="w" for="ch" forName="centerTile" refType="w" fact="0.3"/>
      <dgm:constr type="h" for="ch" forName="centerTile" refType="h" fact="0.25"/>
      <dgm:constr type="primFontSz" for="des" ptType="node" op="equ" val="65"/>
    </dgm:constrLst>
    <dgm:ruleLst/>
    <dgm:choose name="Name0">
      <dgm:if name="Name1" axis="ch" ptType="node" func="cnt" op="gte" val="1">
        <dgm:layoutNode name="matrix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l" for="ch" forName="tile1"/>
            <dgm:constr type="t" for="ch" forName="tile1"/>
            <dgm:constr type="r" for="ch" forName="tile1" refType="w" fact="0.5"/>
            <dgm:constr type="b" for="ch" forName="tile1" refType="h" fact="0.5"/>
            <dgm:constr type="l" for="ch" forName="tile1text" refType="l" refFor="ch" refForName="tile1"/>
            <dgm:constr type="t" for="ch" forName="tile1text" refType="t" refFor="ch" refForName="tile1"/>
            <dgm:constr type="w" for="ch" forName="tile1text" refType="w" refFor="ch" refForName="tile1"/>
            <dgm:constr type="h" for="ch" forName="tile1text" refType="h" refFor="ch" refForName="tile1" fact="0.75"/>
            <dgm:constr type="r" for="ch" forName="tile2" refType="w"/>
            <dgm:constr type="t" for="ch" forName="tile2"/>
            <dgm:constr type="l" for="ch" forName="tile2" refType="w" fact="0.5"/>
            <dgm:constr type="b" for="ch" forName="tile2" refType="h" fact="0.5"/>
            <dgm:constr type="r" for="ch" forName="tile2text" refType="r" refFor="ch" refForName="tile2"/>
            <dgm:constr type="t" for="ch" forName="tile2text" refType="t" refFor="ch" refForName="tile2"/>
            <dgm:constr type="w" for="ch" forName="tile2text" refType="w" refFor="ch" refForName="tile2"/>
            <dgm:constr type="h" for="ch" forName="tile2text" refType="h" refFor="ch" refForName="tile2" fact="0.75"/>
            <dgm:constr type="l" for="ch" forName="tile3"/>
            <dgm:constr type="b" for="ch" forName="tile3" refType="h"/>
            <dgm:constr type="r" for="ch" forName="tile3" refType="w" fact="0.5"/>
            <dgm:constr type="t" for="ch" forName="tile3" refType="h" fact="0.5"/>
            <dgm:constr type="l" for="ch" forName="tile3text" refType="l" refFor="ch" refForName="tile3"/>
            <dgm:constr type="b" for="ch" forName="tile3text" refType="b" refFor="ch" refForName="tile3"/>
            <dgm:constr type="w" for="ch" forName="tile3text" refType="w" refFor="ch" refForName="tile3"/>
            <dgm:constr type="h" for="ch" forName="tile3text" refType="h" refFor="ch" refForName="tile3" fact="0.75"/>
            <dgm:constr type="r" for="ch" forName="tile4" refType="w"/>
            <dgm:constr type="b" for="ch" forName="tile4" refType="h"/>
            <dgm:constr type="l" for="ch" forName="tile4" refType="w" fact="0.5"/>
            <dgm:constr type="t" for="ch" forName="tile4" refType="h" fact="0.5"/>
            <dgm:constr type="r" for="ch" forName="tile4text" refType="r" refFor="ch" refForName="tile4"/>
            <dgm:constr type="b" for="ch" forName="tile4text" refType="b" refFor="ch" refForName="tile4"/>
            <dgm:constr type="w" for="ch" forName="tile4text" refType="w" refFor="ch" refForName="tile4"/>
            <dgm:constr type="h" for="ch" forName="tile4text" refType="h" refFor="ch" refForName="tile4" fact="0.75"/>
          </dgm:constrLst>
          <dgm:ruleLst/>
          <dgm:layoutNode name="tile1" styleLbl="node1">
            <dgm:alg type="sp"/>
            <dgm:shape xmlns:r="http://schemas.openxmlformats.org/officeDocument/2006/relationships" rot="270" type="round1Rect" r:blip="">
              <dgm:adjLst/>
            </dgm:shape>
            <dgm:choose name="Name2">
              <dgm:if name="Name3" func="var" arg="dir" op="equ" val="norm">
                <dgm:presOf axis="ch ch desOrSelf" ptType="node node node" st="1 1 1" cnt="1 1 0"/>
              </dgm:if>
              <dgm:else name="Name4">
                <dgm:presOf axis="ch ch desOrSelf" ptType="node node node" st="1 2 1" cnt="1 1 0"/>
              </dgm:else>
            </dgm:choose>
            <dgm:constrLst/>
            <dgm:ruleLst/>
          </dgm:layoutNode>
          <dgm:layoutNode name="tile1text" styleLbl="node1">
            <dgm:varLst>
              <dgm:chMax val="0"/>
              <dgm:chPref val="0"/>
              <dgm:bulletEnabled val="1"/>
            </dgm:varLst>
            <dgm:choose name="Name5">
              <dgm:if name="Name6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7">
                <dgm:alg type="tx"/>
              </dgm:else>
            </dgm:choose>
            <dgm:shape xmlns:r="http://schemas.openxmlformats.org/officeDocument/2006/relationships" rot="270" type="rect" r:blip="" hideGeom="1">
              <dgm:adjLst>
                <dgm:adj idx="1" val="0.2"/>
              </dgm:adjLst>
            </dgm:shape>
            <dgm:choose name="Name8">
              <dgm:if name="Name9" func="var" arg="dir" op="equ" val="norm">
                <dgm:presOf axis="ch ch desOrSelf" ptType="node node node" st="1 1 1" cnt="1 1 0"/>
              </dgm:if>
              <dgm:else name="Name10">
                <dgm:presOf axis="ch ch desOrSelf" ptType="node node node" st="1 2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2" styleLbl="node1">
            <dgm:alg type="sp"/>
            <dgm:shape xmlns:r="http://schemas.openxmlformats.org/officeDocument/2006/relationships" type="round1Rect" r:blip="">
              <dgm:adjLst/>
            </dgm:shape>
            <dgm:choose name="Name11">
              <dgm:if name="Name12" func="var" arg="dir" op="equ" val="norm">
                <dgm:presOf axis="ch ch desOrSelf" ptType="node node node" st="1 2 1" cnt="1 1 0"/>
              </dgm:if>
              <dgm:else name="Name13">
                <dgm:presOf axis="ch ch desOrSelf" ptType="node node node" st="1 1 1" cnt="1 1 0"/>
              </dgm:else>
            </dgm:choose>
            <dgm:constrLst/>
            <dgm:ruleLst/>
          </dgm:layoutNode>
          <dgm:layoutNode name="tile2text" styleLbl="node1">
            <dgm:varLst>
              <dgm:chMax val="0"/>
              <dgm:chPref val="0"/>
              <dgm:bulletEnabled val="1"/>
            </dgm:varLst>
            <dgm:choose name="Name14">
              <dgm:if name="Name15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16">
                <dgm:alg type="tx"/>
              </dgm:else>
            </dgm:choose>
            <dgm:shape xmlns:r="http://schemas.openxmlformats.org/officeDocument/2006/relationships" type="rect" r:blip="" hideGeom="1">
              <dgm:adjLst/>
            </dgm:shape>
            <dgm:choose name="Name17">
              <dgm:if name="Name18" func="var" arg="dir" op="equ" val="norm">
                <dgm:presOf axis="ch ch desOrSelf" ptType="node node node" st="1 2 1" cnt="1 1 0"/>
              </dgm:if>
              <dgm:else name="Name19">
                <dgm:presOf axis="ch ch desOrSelf" ptType="node node node" st="1 1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3" styleLbl="node1">
            <dgm:alg type="sp"/>
            <dgm:shape xmlns:r="http://schemas.openxmlformats.org/officeDocument/2006/relationships" rot="180" type="round1Rect" r:blip="">
              <dgm:adjLst/>
            </dgm:shape>
            <dgm:choose name="Name20">
              <dgm:if name="Name21" func="var" arg="dir" op="equ" val="norm">
                <dgm:presOf axis="ch ch desOrSelf" ptType="node node node" st="1 3 1" cnt="1 1 0"/>
              </dgm:if>
              <dgm:else name="Name22">
                <dgm:presOf axis="ch ch desOrSelf" ptType="node node node" st="1 4 1" cnt="1 1 0"/>
              </dgm:else>
            </dgm:choose>
            <dgm:constrLst/>
            <dgm:ruleLst/>
          </dgm:layoutNode>
          <dgm:layoutNode name="tile3text" styleLbl="node1">
            <dgm:varLst>
              <dgm:chMax val="0"/>
              <dgm:chPref val="0"/>
              <dgm:bulletEnabled val="1"/>
            </dgm:varLst>
            <dgm:choose name="Name23">
              <dgm:if name="Name24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25">
                <dgm:alg type="tx"/>
              </dgm:else>
            </dgm:choose>
            <dgm:shape xmlns:r="http://schemas.openxmlformats.org/officeDocument/2006/relationships" rot="180" type="rect" r:blip="" hideGeom="1">
              <dgm:adjLst/>
            </dgm:shape>
            <dgm:choose name="Name26">
              <dgm:if name="Name27" func="var" arg="dir" op="equ" val="norm">
                <dgm:presOf axis="ch ch desOrSelf" ptType="node node node" st="1 3 1" cnt="1 1 0"/>
              </dgm:if>
              <dgm:else name="Name28">
                <dgm:presOf axis="ch ch desOrSelf" ptType="node node node" st="1 4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4" styleLbl="node1">
            <dgm:alg type="sp"/>
            <dgm:shape xmlns:r="http://schemas.openxmlformats.org/officeDocument/2006/relationships" rot="90" type="round1Rect" r:blip="">
              <dgm:adjLst/>
            </dgm:shape>
            <dgm:choose name="Name29">
              <dgm:if name="Name30" func="var" arg="dir" op="equ" val="norm">
                <dgm:presOf axis="ch ch desOrSelf" ptType="node node node" st="1 4 1" cnt="1 1 0"/>
              </dgm:if>
              <dgm:else name="Name31">
                <dgm:presOf axis="ch ch desOrSelf" ptType="node node node" st="1 3 1" cnt="1 1 0"/>
              </dgm:else>
            </dgm:choose>
            <dgm:constrLst/>
            <dgm:ruleLst/>
          </dgm:layoutNode>
          <dgm:layoutNode name="tile4text" styleLbl="node1">
            <dgm:varLst>
              <dgm:chMax val="0"/>
              <dgm:chPref val="0"/>
              <dgm:bulletEnabled val="1"/>
            </dgm:varLst>
            <dgm:choose name="Name32">
              <dgm:if name="Name33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34">
                <dgm:alg type="tx"/>
              </dgm:else>
            </dgm:choose>
            <dgm:shape xmlns:r="http://schemas.openxmlformats.org/officeDocument/2006/relationships" rot="90" type="rect" r:blip="" hideGeom="1">
              <dgm:adjLst/>
            </dgm:shape>
            <dgm:choose name="Name35">
              <dgm:if name="Name36" func="var" arg="dir" op="equ" val="norm">
                <dgm:presOf axis="ch ch desOrSelf" ptType="node node node" st="1 4 1" cnt="1 1 0"/>
              </dgm:if>
              <dgm:else name="Name37">
                <dgm:presOf axis="ch ch desOrSelf" ptType="node node node" st="1 3 1" cnt="1 1 0"/>
              </dgm:else>
            </dgm:choose>
            <dgm:constrLst/>
            <dgm:ruleLst>
              <dgm:rule type="primFontSz" val="5" fact="NaN" max="NaN"/>
            </dgm:ruleLst>
          </dgm:layoutNode>
        </dgm:layoutNode>
        <dgm:layoutNode name="centerTile" styleLbl="fgShp">
          <dgm:varLst>
            <dgm:chMax val="0"/>
            <dgm:chPref val="0"/>
          </dgm:varLst>
          <dgm:alg type="tx"/>
          <dgm:shape xmlns:r="http://schemas.openxmlformats.org/officeDocument/2006/relationships" type="roundRect" r:blip="">
            <dgm:adjLst/>
          </dgm:shape>
          <dgm:presOf axis="ch" ptType="node" cnt="1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38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A80B15-F1AE-4F75-BEFC-3449EABDA09C}" type="datetimeFigureOut">
              <a:rPr lang="fr-FR" smtClean="0"/>
              <a:t>21/08/2025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6D24D0-3992-43E4-B549-45DB28EC41F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832779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A80B15-F1AE-4F75-BEFC-3449EABDA09C}" type="datetimeFigureOut">
              <a:rPr lang="fr-FR" smtClean="0"/>
              <a:t>21/08/2025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6D24D0-3992-43E4-B549-45DB28EC41F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928954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A80B15-F1AE-4F75-BEFC-3449EABDA09C}" type="datetimeFigureOut">
              <a:rPr lang="fr-FR" smtClean="0"/>
              <a:t>21/08/2025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6D24D0-3992-43E4-B549-45DB28EC41F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9873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A80B15-F1AE-4F75-BEFC-3449EABDA09C}" type="datetimeFigureOut">
              <a:rPr lang="fr-FR" smtClean="0"/>
              <a:t>21/08/2025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6D24D0-3992-43E4-B549-45DB28EC41F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716568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A80B15-F1AE-4F75-BEFC-3449EABDA09C}" type="datetimeFigureOut">
              <a:rPr lang="fr-FR" smtClean="0"/>
              <a:t>21/08/2025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6D24D0-3992-43E4-B549-45DB28EC41F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266957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A80B15-F1AE-4F75-BEFC-3449EABDA09C}" type="datetimeFigureOut">
              <a:rPr lang="fr-FR" smtClean="0"/>
              <a:t>21/08/2025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6D24D0-3992-43E4-B549-45DB28EC41F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037490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A80B15-F1AE-4F75-BEFC-3449EABDA09C}" type="datetimeFigureOut">
              <a:rPr lang="fr-FR" smtClean="0"/>
              <a:t>21/08/2025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6D24D0-3992-43E4-B549-45DB28EC41F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536250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A80B15-F1AE-4F75-BEFC-3449EABDA09C}" type="datetimeFigureOut">
              <a:rPr lang="fr-FR" smtClean="0"/>
              <a:t>21/08/2025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6D24D0-3992-43E4-B549-45DB28EC41F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329660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A80B15-F1AE-4F75-BEFC-3449EABDA09C}" type="datetimeFigureOut">
              <a:rPr lang="fr-FR" smtClean="0"/>
              <a:t>21/08/2025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6D24D0-3992-43E4-B549-45DB28EC41F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138630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A80B15-F1AE-4F75-BEFC-3449EABDA09C}" type="datetimeFigureOut">
              <a:rPr lang="fr-FR" smtClean="0"/>
              <a:t>21/08/2025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6D24D0-3992-43E4-B549-45DB28EC41F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197984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A80B15-F1AE-4F75-BEFC-3449EABDA09C}" type="datetimeFigureOut">
              <a:rPr lang="fr-FR" smtClean="0"/>
              <a:t>21/08/2025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6D24D0-3992-43E4-B549-45DB28EC41F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606201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A80B15-F1AE-4F75-BEFC-3449EABDA09C}" type="datetimeFigureOut">
              <a:rPr lang="fr-FR" smtClean="0"/>
              <a:t>21/08/2025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6D24D0-3992-43E4-B549-45DB28EC41F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145004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13" Type="http://schemas.openxmlformats.org/officeDocument/2006/relationships/image" Target="../media/image7.png"/><Relationship Id="rId18" Type="http://schemas.openxmlformats.org/officeDocument/2006/relationships/image" Target="../media/image12.png"/><Relationship Id="rId3" Type="http://schemas.openxmlformats.org/officeDocument/2006/relationships/diagramLayout" Target="../diagrams/layout3.xml"/><Relationship Id="rId7" Type="http://schemas.openxmlformats.org/officeDocument/2006/relationships/image" Target="../media/image1.png"/><Relationship Id="rId12" Type="http://schemas.openxmlformats.org/officeDocument/2006/relationships/image" Target="../media/image6.png"/><Relationship Id="rId17" Type="http://schemas.openxmlformats.org/officeDocument/2006/relationships/image" Target="../media/image11.png"/><Relationship Id="rId2" Type="http://schemas.openxmlformats.org/officeDocument/2006/relationships/diagramData" Target="../diagrams/data3.xml"/><Relationship Id="rId16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11" Type="http://schemas.openxmlformats.org/officeDocument/2006/relationships/image" Target="../media/image5.png"/><Relationship Id="rId5" Type="http://schemas.openxmlformats.org/officeDocument/2006/relationships/diagramColors" Target="../diagrams/colors3.xml"/><Relationship Id="rId15" Type="http://schemas.openxmlformats.org/officeDocument/2006/relationships/image" Target="../media/image9.png"/><Relationship Id="rId10" Type="http://schemas.openxmlformats.org/officeDocument/2006/relationships/image" Target="../media/image4.png"/><Relationship Id="rId4" Type="http://schemas.openxmlformats.org/officeDocument/2006/relationships/diagramQuickStyle" Target="../diagrams/quickStyle3.xml"/><Relationship Id="rId9" Type="http://schemas.openxmlformats.org/officeDocument/2006/relationships/image" Target="../media/image3.png"/><Relationship Id="rId14" Type="http://schemas.openxmlformats.org/officeDocument/2006/relationships/image" Target="../media/image8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5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71550" y="2946400"/>
            <a:ext cx="10515600" cy="1325563"/>
          </a:xfrm>
        </p:spPr>
        <p:txBody>
          <a:bodyPr/>
          <a:lstStyle/>
          <a:p>
            <a:pPr algn="ctr"/>
            <a:r>
              <a:rPr lang="fr-FR" dirty="0"/>
              <a:t>PRESTATIONS DIRECTES ET INDIRECTES SECTEUR SOCIAL</a:t>
            </a:r>
          </a:p>
        </p:txBody>
      </p:sp>
    </p:spTree>
    <p:extLst>
      <p:ext uri="{BB962C8B-B14F-4D97-AF65-F5344CB8AC3E}">
        <p14:creationId xmlns:p14="http://schemas.microsoft.com/office/powerpoint/2010/main" val="7177617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Espace réservé du contenu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41060327"/>
              </p:ext>
            </p:extLst>
          </p:nvPr>
        </p:nvGraphicFramePr>
        <p:xfrm>
          <a:off x="123824" y="142875"/>
          <a:ext cx="11896725" cy="64865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1026632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Espace réservé du contenu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48117907"/>
              </p:ext>
            </p:extLst>
          </p:nvPr>
        </p:nvGraphicFramePr>
        <p:xfrm>
          <a:off x="123824" y="142875"/>
          <a:ext cx="11896725" cy="64865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161704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71550" y="1731319"/>
            <a:ext cx="10515600" cy="2540644"/>
          </a:xfrm>
        </p:spPr>
        <p:txBody>
          <a:bodyPr>
            <a:normAutofit/>
          </a:bodyPr>
          <a:lstStyle/>
          <a:p>
            <a:pPr algn="ctr"/>
            <a:r>
              <a:rPr lang="fr-FR" dirty="0"/>
              <a:t>TYPOLOGIE DES BESOINS DES PERSONNES ACCOMPAGNEES </a:t>
            </a:r>
            <a:br>
              <a:rPr lang="fr-FR" dirty="0"/>
            </a:br>
            <a:r>
              <a:rPr lang="fr-FR" dirty="0"/>
              <a:t>SECTEUR SOCIAL</a:t>
            </a:r>
          </a:p>
        </p:txBody>
      </p:sp>
    </p:spTree>
    <p:extLst>
      <p:ext uri="{BB962C8B-B14F-4D97-AF65-F5344CB8AC3E}">
        <p14:creationId xmlns:p14="http://schemas.microsoft.com/office/powerpoint/2010/main" val="6501903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9211296"/>
              </p:ext>
            </p:extLst>
          </p:nvPr>
        </p:nvGraphicFramePr>
        <p:xfrm>
          <a:off x="838200" y="180975"/>
          <a:ext cx="10515600" cy="61364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5" name="Image 4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829670" y="1451601"/>
            <a:ext cx="1104155" cy="489457"/>
          </a:xfrm>
          <a:prstGeom prst="rect">
            <a:avLst/>
          </a:prstGeom>
        </p:spPr>
      </p:pic>
      <p:pic>
        <p:nvPicPr>
          <p:cNvPr id="6" name="Image 5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8339138" y="1451601"/>
            <a:ext cx="528638" cy="416571"/>
          </a:xfrm>
          <a:prstGeom prst="rect">
            <a:avLst/>
          </a:prstGeom>
        </p:spPr>
      </p:pic>
      <p:pic>
        <p:nvPicPr>
          <p:cNvPr id="8" name="Image 7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05708" y="3801835"/>
            <a:ext cx="552077" cy="514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Image 8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7160" y="3870324"/>
            <a:ext cx="577850" cy="43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Image 9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62938" y="3632199"/>
            <a:ext cx="502708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Image 6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1615268" y="6066319"/>
            <a:ext cx="323116" cy="365792"/>
          </a:xfrm>
          <a:prstGeom prst="rect">
            <a:avLst/>
          </a:prstGeom>
        </p:spPr>
      </p:pic>
      <p:pic>
        <p:nvPicPr>
          <p:cNvPr id="12" name="Image 11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41738" y="6093028"/>
            <a:ext cx="381000" cy="374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Image 12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62380" y="6066319"/>
            <a:ext cx="450960" cy="3517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" name="Image 13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60984" y="6020195"/>
            <a:ext cx="285750" cy="298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Image 10"/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8997854" y="6056781"/>
            <a:ext cx="304826" cy="347502"/>
          </a:xfrm>
          <a:prstGeom prst="rect">
            <a:avLst/>
          </a:prstGeom>
        </p:spPr>
      </p:pic>
      <p:pic>
        <p:nvPicPr>
          <p:cNvPr id="15" name="Image 14"/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10851521" y="6117011"/>
            <a:ext cx="359695" cy="243861"/>
          </a:xfrm>
          <a:prstGeom prst="rect">
            <a:avLst/>
          </a:prstGeom>
        </p:spPr>
      </p:pic>
      <p:pic>
        <p:nvPicPr>
          <p:cNvPr id="16" name="Image 15"/>
          <p:cNvPicPr>
            <a:picLocks noChangeAspect="1"/>
          </p:cNvPicPr>
          <p:nvPr/>
        </p:nvPicPr>
        <p:blipFill>
          <a:blip r:embed="rId18"/>
          <a:stretch>
            <a:fillRect/>
          </a:stretch>
        </p:blipFill>
        <p:spPr>
          <a:xfrm>
            <a:off x="7166152" y="6075069"/>
            <a:ext cx="560550" cy="329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33567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71550" y="2946400"/>
            <a:ext cx="10515600" cy="1325563"/>
          </a:xfrm>
        </p:spPr>
        <p:txBody>
          <a:bodyPr/>
          <a:lstStyle/>
          <a:p>
            <a:pPr algn="ctr"/>
            <a:r>
              <a:rPr lang="fr-FR" dirty="0"/>
              <a:t>DIAGNOSTIQUE DE L'ETABLISSEMENT OU SERVICE</a:t>
            </a:r>
          </a:p>
        </p:txBody>
      </p:sp>
    </p:spTree>
    <p:extLst>
      <p:ext uri="{BB962C8B-B14F-4D97-AF65-F5344CB8AC3E}">
        <p14:creationId xmlns:p14="http://schemas.microsoft.com/office/powerpoint/2010/main" val="34468254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Espace réservé du contenu 7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937485372"/>
              </p:ext>
            </p:extLst>
          </p:nvPr>
        </p:nvGraphicFramePr>
        <p:xfrm>
          <a:off x="323850" y="304800"/>
          <a:ext cx="11734800" cy="64389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2149198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52E7C924DAC29498ED46FC1396FFF84" ma:contentTypeVersion="16" ma:contentTypeDescription="Crée un document." ma:contentTypeScope="" ma:versionID="d4acdb64fe2c02270ad812706fcee4b2">
  <xsd:schema xmlns:xsd="http://www.w3.org/2001/XMLSchema" xmlns:xs="http://www.w3.org/2001/XMLSchema" xmlns:p="http://schemas.microsoft.com/office/2006/metadata/properties" xmlns:ns2="321ccc44-0f2b-4aea-ae62-78b90a3d779b" xmlns:ns3="4d11a323-ad4c-48df-9e37-990bc010f595" targetNamespace="http://schemas.microsoft.com/office/2006/metadata/properties" ma:root="true" ma:fieldsID="f942b319be0648360e3be393ee0612ff" ns2:_="" ns3:_="">
    <xsd:import namespace="321ccc44-0f2b-4aea-ae62-78b90a3d779b"/>
    <xsd:import namespace="4d11a323-ad4c-48df-9e37-990bc010f59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21ccc44-0f2b-4aea-ae62-78b90a3d779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19" nillable="true" ma:taxonomy="true" ma:internalName="lcf76f155ced4ddcb4097134ff3c332f" ma:taxonomyFieldName="MediaServiceImageTags" ma:displayName="Balises d’images" ma:readOnly="false" ma:fieldId="{5cf76f15-5ced-4ddc-b409-7134ff3c332f}" ma:taxonomyMulti="true" ma:sspId="ab319c48-48f3-43e4-a9bf-254201f88a1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23" nillable="true" ma:displayName="MediaServiceDateTaken" ma:hidden="true" ma:indexed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d11a323-ad4c-48df-9e37-990bc010f595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Partagé avec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Partagé avec dé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0" nillable="true" ma:displayName="Taxonomy Catch All Column" ma:hidden="true" ma:list="{2cef7f0b-13a3-4286-81c8-4a6dbdca159a}" ma:internalName="TaxCatchAll" ma:showField="CatchAllData" ma:web="4d11a323-ad4c-48df-9e37-990bc010f59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4d11a323-ad4c-48df-9e37-990bc010f595" xsi:nil="true"/>
    <lcf76f155ced4ddcb4097134ff3c332f xmlns="321ccc44-0f2b-4aea-ae62-78b90a3d779b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8EFA8CC1-202A-4D98-881D-38AF0BD9B06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21ccc44-0f2b-4aea-ae62-78b90a3d779b"/>
    <ds:schemaRef ds:uri="4d11a323-ad4c-48df-9e37-990bc010f59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CA6FEDED-8459-47D0-BE49-20297F75C9F1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8807909-2AA7-4FF0-B056-3A04E49BA620}">
  <ds:schemaRefs>
    <ds:schemaRef ds:uri="http://schemas.microsoft.com/office/2006/metadata/properties"/>
    <ds:schemaRef ds:uri="http://schemas.microsoft.com/office/infopath/2007/PartnerControls"/>
    <ds:schemaRef ds:uri="4d11a323-ad4c-48df-9e37-990bc010f595"/>
    <ds:schemaRef ds:uri="321ccc44-0f2b-4aea-ae62-78b90a3d779b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110</TotalTime>
  <Words>628</Words>
  <Application>Microsoft Office PowerPoint</Application>
  <PresentationFormat>Grand écran</PresentationFormat>
  <Paragraphs>105</Paragraphs>
  <Slides>7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Thème Office</vt:lpstr>
      <vt:lpstr>PRESTATIONS DIRECTES ET INDIRECTES SECTEUR SOCIAL</vt:lpstr>
      <vt:lpstr>Présentation PowerPoint</vt:lpstr>
      <vt:lpstr>Présentation PowerPoint</vt:lpstr>
      <vt:lpstr>TYPOLOGIE DES BESOINS DES PERSONNES ACCOMPAGNEES  SECTEUR SOCIAL</vt:lpstr>
      <vt:lpstr>Présentation PowerPoint</vt:lpstr>
      <vt:lpstr>DIAGNOSTIQUE DE L'ETABLISSEMENT OU SERVICE</vt:lpstr>
      <vt:lpstr>Présentation PowerPoint</vt:lpstr>
    </vt:vector>
  </TitlesOfParts>
  <Company>COALLIA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PRESTATIONS DIRECTES</dc:title>
  <dc:creator>ROUIBI, Souhad</dc:creator>
  <cp:lastModifiedBy>JEANSON, Julia</cp:lastModifiedBy>
  <cp:revision>31</cp:revision>
  <dcterms:created xsi:type="dcterms:W3CDTF">2022-04-12T12:04:36Z</dcterms:created>
  <dcterms:modified xsi:type="dcterms:W3CDTF">2025-08-21T14:04:43Z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0x010100F52E7C924DAC29498ED46FC1396FFF84</vt:lpwstr>
  </property>
  <property fmtid="{D5CDD505-2E9C-101B-9397-08002B2CF9AE}" pid="3" name="MSIP_Label_72db4a9e-ca0d-4be2-b834-9c0c12cfa0eb_Enabled">
    <vt:lpwstr>true</vt:lpwstr>
  </property>
  <property fmtid="{D5CDD505-2E9C-101B-9397-08002B2CF9AE}" pid="4" name="MSIP_Label_72db4a9e-ca0d-4be2-b834-9c0c12cfa0eb_SetDate">
    <vt:lpwstr>2024-11-07T12:20:49Z</vt:lpwstr>
  </property>
  <property fmtid="{D5CDD505-2E9C-101B-9397-08002B2CF9AE}" pid="5" name="MSIP_Label_72db4a9e-ca0d-4be2-b834-9c0c12cfa0eb_Method">
    <vt:lpwstr>Standard</vt:lpwstr>
  </property>
  <property fmtid="{D5CDD505-2E9C-101B-9397-08002B2CF9AE}" pid="6" name="MSIP_Label_72db4a9e-ca0d-4be2-b834-9c0c12cfa0eb_Name">
    <vt:lpwstr>defa4170-0d19-0005-0004-bc88714345d2</vt:lpwstr>
  </property>
  <property fmtid="{D5CDD505-2E9C-101B-9397-08002B2CF9AE}" pid="7" name="MSIP_Label_72db4a9e-ca0d-4be2-b834-9c0c12cfa0eb_SiteId">
    <vt:lpwstr>46e421ad-bbd9-4fae-8d7d-aad8830601f0</vt:lpwstr>
  </property>
  <property fmtid="{D5CDD505-2E9C-101B-9397-08002B2CF9AE}" pid="8" name="MSIP_Label_72db4a9e-ca0d-4be2-b834-9c0c12cfa0eb_ActionId">
    <vt:lpwstr>ee1394de-f745-46cc-b7e2-4dd269e718c7</vt:lpwstr>
  </property>
  <property fmtid="{D5CDD505-2E9C-101B-9397-08002B2CF9AE}" pid="9" name="MSIP_Label_72db4a9e-ca0d-4be2-b834-9c0c12cfa0eb_ContentBits">
    <vt:lpwstr>0</vt:lpwstr>
  </property>
  <property fmtid="{D5CDD505-2E9C-101B-9397-08002B2CF9AE}" pid="10" name="MediaServiceImageTags">
    <vt:lpwstr/>
  </property>
</Properties>
</file>